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handoutMasterIdLst>
    <p:handoutMasterId r:id="rId15"/>
  </p:handoutMasterIdLst>
  <p:sldIdLst>
    <p:sldId id="256" r:id="rId2"/>
    <p:sldId id="257" r:id="rId3"/>
    <p:sldId id="262" r:id="rId4"/>
    <p:sldId id="258" r:id="rId5"/>
    <p:sldId id="266" r:id="rId6"/>
    <p:sldId id="259" r:id="rId7"/>
    <p:sldId id="260" r:id="rId8"/>
    <p:sldId id="268" r:id="rId9"/>
    <p:sldId id="261" r:id="rId10"/>
    <p:sldId id="263" r:id="rId11"/>
    <p:sldId id="264" r:id="rId12"/>
    <p:sldId id="265" r:id="rId13"/>
    <p:sldId id="267" r:id="rId14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E7D3"/>
    <a:srgbClr val="FF7C80"/>
    <a:srgbClr val="FF99FF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26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44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image" Target="../media/image5.jpeg"/></Relationships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jpg"/><Relationship Id="rId2" Type="http://schemas.openxmlformats.org/officeDocument/2006/relationships/image" Target="../media/image35.png"/><Relationship Id="rId1" Type="http://schemas.openxmlformats.org/officeDocument/2006/relationships/image" Target="../media/image34.png"/><Relationship Id="rId6" Type="http://schemas.openxmlformats.org/officeDocument/2006/relationships/image" Target="../media/image39.jp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2.jp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image" Target="../media/image11.jpeg"/><Relationship Id="rId4" Type="http://schemas.openxmlformats.org/officeDocument/2006/relationships/image" Target="../media/image14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image" Target="../media/image18.jp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image" Target="../media/image23.jp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image" Target="../media/image27.png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image" Target="../media/image5.jpeg"/></Relationships>
</file>

<file path=ppt/diagrams/_rels/drawing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jpg"/><Relationship Id="rId2" Type="http://schemas.openxmlformats.org/officeDocument/2006/relationships/image" Target="../media/image35.png"/><Relationship Id="rId1" Type="http://schemas.openxmlformats.org/officeDocument/2006/relationships/image" Target="../media/image34.png"/><Relationship Id="rId6" Type="http://schemas.openxmlformats.org/officeDocument/2006/relationships/image" Target="../media/image39.jp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2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image" Target="../media/image11.jpeg"/><Relationship Id="rId4" Type="http://schemas.openxmlformats.org/officeDocument/2006/relationships/image" Target="../media/image14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image" Target="../media/image18.jp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image" Target="../media/image23.jp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image" Target="../media/image27.png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5DE3DD-A323-4F2E-8C53-C689FE4EA42D}" type="doc">
      <dgm:prSet loTypeId="urn:microsoft.com/office/officeart/2008/layout/PictureStrips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434BCFE4-59BA-4486-9C28-C149F0E42C6B}">
      <dgm:prSet phldrT="[Текст]"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Террористическая деятельность: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D87974-A623-4307-9983-C3A493EF731E}" type="parTrans" cxnId="{AC6C8DE1-5277-45E0-AD0A-A3610F4E3868}">
      <dgm:prSet/>
      <dgm:spPr/>
      <dgm:t>
        <a:bodyPr/>
        <a:lstStyle/>
        <a:p>
          <a:endParaRPr lang="ru-RU"/>
        </a:p>
      </dgm:t>
    </dgm:pt>
    <dgm:pt modelId="{DCF06EBB-8104-4605-98FD-9470FC0ED805}" type="sibTrans" cxnId="{AC6C8DE1-5277-45E0-AD0A-A3610F4E3868}">
      <dgm:prSet/>
      <dgm:spPr/>
      <dgm:t>
        <a:bodyPr/>
        <a:lstStyle/>
        <a:p>
          <a:endParaRPr lang="ru-RU"/>
        </a:p>
      </dgm:t>
    </dgm:pt>
    <dgm:pt modelId="{64C39087-960C-4B6C-B276-D513F2AB9B80}">
      <dgm:prSet phldrT="[Текст]" custT="1"/>
      <dgm:spPr/>
      <dgm:t>
        <a:bodyPr/>
        <a:lstStyle/>
        <a:p>
          <a:r>
            <a:rPr lang="ru-RU" sz="1600" dirty="0" smtClean="0"/>
            <a:t>организация, планирование, подготовка, финансирование  и реализация террористических актов</a:t>
          </a:r>
          <a:endParaRPr lang="ru-RU" sz="1600" dirty="0"/>
        </a:p>
      </dgm:t>
    </dgm:pt>
    <dgm:pt modelId="{E22D5C92-A23F-4DBF-A9A5-5DAF6C5BF5DB}" type="parTrans" cxnId="{626D574D-E4F0-484C-9B6C-CA32D40656D5}">
      <dgm:prSet/>
      <dgm:spPr/>
      <dgm:t>
        <a:bodyPr/>
        <a:lstStyle/>
        <a:p>
          <a:endParaRPr lang="ru-RU"/>
        </a:p>
      </dgm:t>
    </dgm:pt>
    <dgm:pt modelId="{F6775D7F-EE85-45CA-90C9-A5C969150B65}" type="sibTrans" cxnId="{626D574D-E4F0-484C-9B6C-CA32D40656D5}">
      <dgm:prSet/>
      <dgm:spPr/>
      <dgm:t>
        <a:bodyPr/>
        <a:lstStyle/>
        <a:p>
          <a:endParaRPr lang="ru-RU"/>
        </a:p>
      </dgm:t>
    </dgm:pt>
    <dgm:pt modelId="{F1B9C450-15D9-4D57-836E-A548021B3B4C}">
      <dgm:prSet phldrT="[Текст]" custT="1"/>
      <dgm:spPr/>
      <dgm:t>
        <a:bodyPr/>
        <a:lstStyle/>
        <a:p>
          <a:r>
            <a:rPr lang="ru-RU" sz="1600" dirty="0" smtClean="0"/>
            <a:t>подстрекательство к террористической деятельности, информационное пособничество в планировании и подготовке или реализации террористических актов</a:t>
          </a:r>
          <a:endParaRPr lang="ru-RU" sz="1600" dirty="0"/>
        </a:p>
      </dgm:t>
    </dgm:pt>
    <dgm:pt modelId="{8FD704BF-513A-4886-B373-C3937C00A114}" type="parTrans" cxnId="{64B31FDB-2704-483E-91AE-97A37B014FB6}">
      <dgm:prSet/>
      <dgm:spPr/>
      <dgm:t>
        <a:bodyPr/>
        <a:lstStyle/>
        <a:p>
          <a:endParaRPr lang="ru-RU"/>
        </a:p>
      </dgm:t>
    </dgm:pt>
    <dgm:pt modelId="{D9F5C889-0C7F-4E7A-8473-E6A16B6B1476}" type="sibTrans" cxnId="{64B31FDB-2704-483E-91AE-97A37B014FB6}">
      <dgm:prSet/>
      <dgm:spPr/>
      <dgm:t>
        <a:bodyPr/>
        <a:lstStyle/>
        <a:p>
          <a:endParaRPr lang="ru-RU"/>
        </a:p>
      </dgm:t>
    </dgm:pt>
    <dgm:pt modelId="{5EB7ABBF-ADE9-4787-9B9A-6A3180140A5E}">
      <dgm:prSet phldrT="[Текст]"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Цели терроризма: 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1E9031-B179-4B82-8B66-2B3EC335C04E}" type="parTrans" cxnId="{C8DDF3E5-2516-4579-97FD-AB9EEF1ACF89}">
      <dgm:prSet/>
      <dgm:spPr/>
      <dgm:t>
        <a:bodyPr/>
        <a:lstStyle/>
        <a:p>
          <a:endParaRPr lang="ru-RU"/>
        </a:p>
      </dgm:t>
    </dgm:pt>
    <dgm:pt modelId="{09BC4597-CA92-4CCD-B4B7-7452B7E0A24C}" type="sibTrans" cxnId="{C8DDF3E5-2516-4579-97FD-AB9EEF1ACF89}">
      <dgm:prSet/>
      <dgm:spPr/>
      <dgm:t>
        <a:bodyPr/>
        <a:lstStyle/>
        <a:p>
          <a:endParaRPr lang="ru-RU"/>
        </a:p>
      </dgm:t>
    </dgm:pt>
    <dgm:pt modelId="{3CB0CEFF-9B94-4726-B372-3EB2BB1C5551}">
      <dgm:prSet phldrT="[Текст]" custT="1"/>
      <dgm:spPr/>
      <dgm:t>
        <a:bodyPr/>
        <a:lstStyle/>
        <a:p>
          <a:r>
            <a:rPr lang="ru-RU" sz="1600" dirty="0" smtClean="0"/>
            <a:t>нарушение общественной безопасности и дестабилизация общественно-политической обстановки</a:t>
          </a:r>
          <a:endParaRPr lang="ru-RU" sz="1600" dirty="0"/>
        </a:p>
      </dgm:t>
    </dgm:pt>
    <dgm:pt modelId="{4113AFDF-BA14-4ABA-A899-F636BC79F8AC}" type="parTrans" cxnId="{BC3E39FC-76BE-4978-91A9-100A5A705AF4}">
      <dgm:prSet/>
      <dgm:spPr/>
      <dgm:t>
        <a:bodyPr/>
        <a:lstStyle/>
        <a:p>
          <a:endParaRPr lang="ru-RU"/>
        </a:p>
      </dgm:t>
    </dgm:pt>
    <dgm:pt modelId="{50BDBC4E-DD07-4D80-A3B4-4093B5782F06}" type="sibTrans" cxnId="{BC3E39FC-76BE-4978-91A9-100A5A705AF4}">
      <dgm:prSet/>
      <dgm:spPr/>
      <dgm:t>
        <a:bodyPr/>
        <a:lstStyle/>
        <a:p>
          <a:endParaRPr lang="ru-RU"/>
        </a:p>
      </dgm:t>
    </dgm:pt>
    <dgm:pt modelId="{D92B0EF9-0154-4307-A379-0E70DB956688}">
      <dgm:prSet phldrT="[Текст]" custT="1"/>
      <dgm:spPr/>
      <dgm:t>
        <a:bodyPr/>
        <a:lstStyle/>
        <a:p>
          <a:r>
            <a:rPr lang="ru-RU" sz="1600" dirty="0" smtClean="0"/>
            <a:t>запугивание и устрашение населения</a:t>
          </a:r>
          <a:endParaRPr lang="ru-RU" sz="1600" dirty="0"/>
        </a:p>
      </dgm:t>
    </dgm:pt>
    <dgm:pt modelId="{41502234-6727-4154-90B1-4FF1EDDA972A}" type="parTrans" cxnId="{87A74479-6CF1-4D1D-8A0A-3ABB25C8DF3D}">
      <dgm:prSet/>
      <dgm:spPr/>
      <dgm:t>
        <a:bodyPr/>
        <a:lstStyle/>
        <a:p>
          <a:endParaRPr lang="ru-RU"/>
        </a:p>
      </dgm:t>
    </dgm:pt>
    <dgm:pt modelId="{FE84AC39-14D9-42EF-B55B-C62CCCC18E9C}" type="sibTrans" cxnId="{87A74479-6CF1-4D1D-8A0A-3ABB25C8DF3D}">
      <dgm:prSet/>
      <dgm:spPr/>
      <dgm:t>
        <a:bodyPr/>
        <a:lstStyle/>
        <a:p>
          <a:endParaRPr lang="ru-RU"/>
        </a:p>
      </dgm:t>
    </dgm:pt>
    <dgm:pt modelId="{F6034401-CFAC-461E-B592-36F58C5DB661}">
      <dgm:prSet phldrT="[Текст]" custT="1"/>
      <dgm:spPr/>
      <dgm:t>
        <a:bodyPr/>
        <a:lstStyle/>
        <a:p>
          <a:r>
            <a:rPr lang="ru-RU" sz="1600" dirty="0" smtClean="0"/>
            <a:t>оказание воздействие на решения органов власти, выгодных террористам</a:t>
          </a:r>
          <a:endParaRPr lang="ru-RU" sz="1600" dirty="0"/>
        </a:p>
      </dgm:t>
    </dgm:pt>
    <dgm:pt modelId="{3F693222-D926-4068-85BB-28161880714D}" type="parTrans" cxnId="{0912B9E3-DC46-4844-84E2-1BA17153B51E}">
      <dgm:prSet/>
      <dgm:spPr/>
      <dgm:t>
        <a:bodyPr/>
        <a:lstStyle/>
        <a:p>
          <a:endParaRPr lang="ru-RU"/>
        </a:p>
      </dgm:t>
    </dgm:pt>
    <dgm:pt modelId="{E400B274-4898-4EC6-9716-7066849D2F2A}" type="sibTrans" cxnId="{0912B9E3-DC46-4844-84E2-1BA17153B51E}">
      <dgm:prSet/>
      <dgm:spPr/>
      <dgm:t>
        <a:bodyPr/>
        <a:lstStyle/>
        <a:p>
          <a:endParaRPr lang="ru-RU"/>
        </a:p>
      </dgm:t>
    </dgm:pt>
    <dgm:pt modelId="{B8CDF4AA-8C42-4B55-A081-DD7BB4BDBCA1}">
      <dgm:prSet phldrT="[Текст]" custT="1"/>
      <dgm:spPr/>
      <dgm:t>
        <a:bodyPr/>
        <a:lstStyle/>
        <a:p>
          <a:r>
            <a:rPr lang="ru-RU" sz="1600" dirty="0" smtClean="0"/>
            <a:t>организация незаконного вооруженного формирования, террористического сообщества (организации) и участие в них</a:t>
          </a:r>
          <a:endParaRPr lang="ru-RU" sz="1600" dirty="0"/>
        </a:p>
      </dgm:t>
    </dgm:pt>
    <dgm:pt modelId="{EF5A3899-9C15-4B0C-B0BD-77D5E9E5A9FA}" type="parTrans" cxnId="{DAE0754B-AB5D-4728-9ACD-0DA1AF581D6D}">
      <dgm:prSet/>
      <dgm:spPr/>
      <dgm:t>
        <a:bodyPr/>
        <a:lstStyle/>
        <a:p>
          <a:endParaRPr lang="ru-RU"/>
        </a:p>
      </dgm:t>
    </dgm:pt>
    <dgm:pt modelId="{C8D596C5-EEE1-43A3-95E4-1F67AAB88B57}" type="sibTrans" cxnId="{DAE0754B-AB5D-4728-9ACD-0DA1AF581D6D}">
      <dgm:prSet/>
      <dgm:spPr/>
      <dgm:t>
        <a:bodyPr/>
        <a:lstStyle/>
        <a:p>
          <a:endParaRPr lang="ru-RU"/>
        </a:p>
      </dgm:t>
    </dgm:pt>
    <dgm:pt modelId="{D79B8025-43A5-4F30-AF16-B7CF6386D3B5}">
      <dgm:prSet phldrT="[Текст]" custT="1"/>
      <dgm:spPr/>
      <dgm:t>
        <a:bodyPr/>
        <a:lstStyle/>
        <a:p>
          <a:r>
            <a:rPr lang="ru-RU" sz="1600" dirty="0" smtClean="0"/>
            <a:t>вербовка, вооружение, обучение и использование террористов</a:t>
          </a:r>
          <a:endParaRPr lang="ru-RU" sz="1600" dirty="0"/>
        </a:p>
      </dgm:t>
    </dgm:pt>
    <dgm:pt modelId="{D018C404-7020-4EB3-8DEC-65369A12D525}" type="parTrans" cxnId="{B5737434-D559-419E-84E0-6E870B74CCD9}">
      <dgm:prSet/>
      <dgm:spPr/>
      <dgm:t>
        <a:bodyPr/>
        <a:lstStyle/>
        <a:p>
          <a:endParaRPr lang="ru-RU"/>
        </a:p>
      </dgm:t>
    </dgm:pt>
    <dgm:pt modelId="{80A88867-A843-451B-BBE4-8A5A9C8E79BF}" type="sibTrans" cxnId="{B5737434-D559-419E-84E0-6E870B74CCD9}">
      <dgm:prSet/>
      <dgm:spPr/>
      <dgm:t>
        <a:bodyPr/>
        <a:lstStyle/>
        <a:p>
          <a:endParaRPr lang="ru-RU"/>
        </a:p>
      </dgm:t>
    </dgm:pt>
    <dgm:pt modelId="{893825AD-5CDA-4520-B356-EEA9352A462C}">
      <dgm:prSet phldrT="[Текст]" custT="1"/>
      <dgm:spPr/>
      <dgm:t>
        <a:bodyPr/>
        <a:lstStyle/>
        <a:p>
          <a:r>
            <a:rPr lang="ru-RU" sz="1600" dirty="0" smtClean="0"/>
            <a:t>прекращение государственной или иной политической деятельности государственного или общественного деятеля</a:t>
          </a:r>
          <a:endParaRPr lang="ru-RU" sz="1600" dirty="0"/>
        </a:p>
      </dgm:t>
    </dgm:pt>
    <dgm:pt modelId="{BE57B145-8E8F-44F2-92BB-865D87BF9E5B}" type="parTrans" cxnId="{07A50475-C0DB-4558-B9EC-FED193E7697E}">
      <dgm:prSet/>
      <dgm:spPr/>
      <dgm:t>
        <a:bodyPr/>
        <a:lstStyle/>
        <a:p>
          <a:endParaRPr lang="ru-RU"/>
        </a:p>
      </dgm:t>
    </dgm:pt>
    <dgm:pt modelId="{7C9CAF6D-B956-4B28-B2FD-C86CD97C1A48}" type="sibTrans" cxnId="{07A50475-C0DB-4558-B9EC-FED193E7697E}">
      <dgm:prSet/>
      <dgm:spPr/>
      <dgm:t>
        <a:bodyPr/>
        <a:lstStyle/>
        <a:p>
          <a:endParaRPr lang="ru-RU"/>
        </a:p>
      </dgm:t>
    </dgm:pt>
    <dgm:pt modelId="{564AE2C4-EFED-4245-8E0D-DA420AD04C7C}">
      <dgm:prSet phldrT="[Текст]" custT="1"/>
      <dgm:spPr/>
      <dgm:t>
        <a:bodyPr/>
        <a:lstStyle/>
        <a:p>
          <a:r>
            <a:rPr lang="ru-RU" sz="1600" dirty="0" smtClean="0"/>
            <a:t>провокация войны или осложнение международных отношений</a:t>
          </a:r>
          <a:endParaRPr lang="ru-RU" sz="1600" dirty="0"/>
        </a:p>
      </dgm:t>
    </dgm:pt>
    <dgm:pt modelId="{1831CEB8-6065-4CC7-8F80-F740A274FBD1}" type="parTrans" cxnId="{5E496778-4B77-4A78-AD17-04043278FA84}">
      <dgm:prSet/>
      <dgm:spPr/>
      <dgm:t>
        <a:bodyPr/>
        <a:lstStyle/>
        <a:p>
          <a:endParaRPr lang="ru-RU"/>
        </a:p>
      </dgm:t>
    </dgm:pt>
    <dgm:pt modelId="{F7C88832-1126-4B41-B496-03FDDF4EC095}" type="sibTrans" cxnId="{5E496778-4B77-4A78-AD17-04043278FA84}">
      <dgm:prSet/>
      <dgm:spPr/>
      <dgm:t>
        <a:bodyPr/>
        <a:lstStyle/>
        <a:p>
          <a:endParaRPr lang="ru-RU"/>
        </a:p>
      </dgm:t>
    </dgm:pt>
    <dgm:pt modelId="{CA764DD2-2D14-4749-8165-2BE0CF3081EC}">
      <dgm:prSet phldrT="[Текст]" custT="1"/>
      <dgm:spPr/>
      <dgm:t>
        <a:bodyPr/>
        <a:lstStyle/>
        <a:p>
          <a:r>
            <a:rPr lang="ru-RU" sz="1600" dirty="0" smtClean="0"/>
            <a:t>пропаганда идей терроризма, публичные призывы и оправдания террористической деятельности</a:t>
          </a:r>
          <a:endParaRPr lang="ru-RU" sz="1600" dirty="0"/>
        </a:p>
      </dgm:t>
    </dgm:pt>
    <dgm:pt modelId="{1488E809-2442-40BA-A1AB-E58BCE0D9DF6}" type="parTrans" cxnId="{6718F7E8-4BC7-4FF6-BDF4-8C5B89B59E4E}">
      <dgm:prSet/>
      <dgm:spPr/>
      <dgm:t>
        <a:bodyPr/>
        <a:lstStyle/>
        <a:p>
          <a:endParaRPr lang="ru-RU"/>
        </a:p>
      </dgm:t>
    </dgm:pt>
    <dgm:pt modelId="{9A425387-317A-4E11-8772-E7157EA922F9}" type="sibTrans" cxnId="{6718F7E8-4BC7-4FF6-BDF4-8C5B89B59E4E}">
      <dgm:prSet/>
      <dgm:spPr/>
      <dgm:t>
        <a:bodyPr/>
        <a:lstStyle/>
        <a:p>
          <a:endParaRPr lang="ru-RU"/>
        </a:p>
      </dgm:t>
    </dgm:pt>
    <dgm:pt modelId="{47D298CC-0A8E-4F76-8EC0-CB30DFABAC01}" type="pres">
      <dgm:prSet presAssocID="{555DE3DD-A323-4F2E-8C53-C689FE4EA42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7FEC70-3A8F-45EB-8FC5-2070F77B1395}" type="pres">
      <dgm:prSet presAssocID="{434BCFE4-59BA-4486-9C28-C149F0E42C6B}" presName="composite" presStyleCnt="0"/>
      <dgm:spPr/>
    </dgm:pt>
    <dgm:pt modelId="{D8652228-2D4B-4CD9-A024-94F883235F7C}" type="pres">
      <dgm:prSet presAssocID="{434BCFE4-59BA-4486-9C28-C149F0E42C6B}" presName="rect1" presStyleLbl="trAlignAcc1" presStyleIdx="0" presStyleCnt="2" custScaleY="1611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98BC1D-74F9-48B2-8558-28C98F896B09}" type="pres">
      <dgm:prSet presAssocID="{434BCFE4-59BA-4486-9C28-C149F0E42C6B}" presName="rect2" presStyleLbl="fgImgPlace1" presStyleIdx="0" presStyleCnt="2" custLinFactNeighborX="-529" custLinFactNeighborY="-5899"/>
      <dgm:spPr>
        <a:prstGeom prst="round2Diag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/>
        </a:p>
      </dgm:t>
    </dgm:pt>
    <dgm:pt modelId="{1EF317DA-5B26-43E4-962E-73070F70F49B}" type="pres">
      <dgm:prSet presAssocID="{DCF06EBB-8104-4605-98FD-9470FC0ED805}" presName="sibTrans" presStyleCnt="0"/>
      <dgm:spPr/>
    </dgm:pt>
    <dgm:pt modelId="{F9460472-14C9-47D8-83CF-AE131120D5D2}" type="pres">
      <dgm:prSet presAssocID="{5EB7ABBF-ADE9-4787-9B9A-6A3180140A5E}" presName="composite" presStyleCnt="0"/>
      <dgm:spPr/>
    </dgm:pt>
    <dgm:pt modelId="{DEEF9C94-26AD-43C6-A748-E9CE4E3381F0}" type="pres">
      <dgm:prSet presAssocID="{5EB7ABBF-ADE9-4787-9B9A-6A3180140A5E}" presName="rect1" presStyleLbl="trAlignAcc1" presStyleIdx="1" presStyleCnt="2" custScaleY="1347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1B526D-60DA-4A27-9CE5-61A17720457A}" type="pres">
      <dgm:prSet presAssocID="{5EB7ABBF-ADE9-4787-9B9A-6A3180140A5E}" presName="rect2" presStyleLbl="fgImgPlace1" presStyleIdx="1" presStyleCnt="2"/>
      <dgm:spPr>
        <a:prstGeom prst="round2Diag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/>
        </a:p>
      </dgm:t>
    </dgm:pt>
  </dgm:ptLst>
  <dgm:cxnLst>
    <dgm:cxn modelId="{BC3E39FC-76BE-4978-91A9-100A5A705AF4}" srcId="{5EB7ABBF-ADE9-4787-9B9A-6A3180140A5E}" destId="{3CB0CEFF-9B94-4726-B372-3EB2BB1C5551}" srcOrd="0" destOrd="0" parTransId="{4113AFDF-BA14-4ABA-A899-F636BC79F8AC}" sibTransId="{50BDBC4E-DD07-4D80-A3B4-4093B5782F06}"/>
    <dgm:cxn modelId="{87A74479-6CF1-4D1D-8A0A-3ABB25C8DF3D}" srcId="{5EB7ABBF-ADE9-4787-9B9A-6A3180140A5E}" destId="{D92B0EF9-0154-4307-A379-0E70DB956688}" srcOrd="1" destOrd="0" parTransId="{41502234-6727-4154-90B1-4FF1EDDA972A}" sibTransId="{FE84AC39-14D9-42EF-B55B-C62CCCC18E9C}"/>
    <dgm:cxn modelId="{004861AF-8C1E-4685-A3ED-43C4B71DDAE7}" type="presOf" srcId="{D79B8025-43A5-4F30-AF16-B7CF6386D3B5}" destId="{D8652228-2D4B-4CD9-A024-94F883235F7C}" srcOrd="0" destOrd="4" presId="urn:microsoft.com/office/officeart/2008/layout/PictureStrips"/>
    <dgm:cxn modelId="{5E496778-4B77-4A78-AD17-04043278FA84}" srcId="{5EB7ABBF-ADE9-4787-9B9A-6A3180140A5E}" destId="{564AE2C4-EFED-4245-8E0D-DA420AD04C7C}" srcOrd="4" destOrd="0" parTransId="{1831CEB8-6065-4CC7-8F80-F740A274FBD1}" sibTransId="{F7C88832-1126-4B41-B496-03FDDF4EC095}"/>
    <dgm:cxn modelId="{C8DDF3E5-2516-4579-97FD-AB9EEF1ACF89}" srcId="{555DE3DD-A323-4F2E-8C53-C689FE4EA42D}" destId="{5EB7ABBF-ADE9-4787-9B9A-6A3180140A5E}" srcOrd="1" destOrd="0" parTransId="{561E9031-B179-4B82-8B66-2B3EC335C04E}" sibTransId="{09BC4597-CA92-4CCD-B4B7-7452B7E0A24C}"/>
    <dgm:cxn modelId="{849416E1-47F3-4415-9050-8166FB752E71}" type="presOf" srcId="{3CB0CEFF-9B94-4726-B372-3EB2BB1C5551}" destId="{DEEF9C94-26AD-43C6-A748-E9CE4E3381F0}" srcOrd="0" destOrd="1" presId="urn:microsoft.com/office/officeart/2008/layout/PictureStrips"/>
    <dgm:cxn modelId="{1D09AA26-8565-4169-95EF-F0A8DAA2BBCA}" type="presOf" srcId="{B8CDF4AA-8C42-4B55-A081-DD7BB4BDBCA1}" destId="{D8652228-2D4B-4CD9-A024-94F883235F7C}" srcOrd="0" destOrd="3" presId="urn:microsoft.com/office/officeart/2008/layout/PictureStrips"/>
    <dgm:cxn modelId="{21EAC832-7C23-4C9F-A2AD-33B91E2042AD}" type="presOf" srcId="{5EB7ABBF-ADE9-4787-9B9A-6A3180140A5E}" destId="{DEEF9C94-26AD-43C6-A748-E9CE4E3381F0}" srcOrd="0" destOrd="0" presId="urn:microsoft.com/office/officeart/2008/layout/PictureStrips"/>
    <dgm:cxn modelId="{F4AD89E0-40CD-462E-A7BE-E69EE92EAE4F}" type="presOf" srcId="{D92B0EF9-0154-4307-A379-0E70DB956688}" destId="{DEEF9C94-26AD-43C6-A748-E9CE4E3381F0}" srcOrd="0" destOrd="2" presId="urn:microsoft.com/office/officeart/2008/layout/PictureStrips"/>
    <dgm:cxn modelId="{07A50475-C0DB-4558-B9EC-FED193E7697E}" srcId="{5EB7ABBF-ADE9-4787-9B9A-6A3180140A5E}" destId="{893825AD-5CDA-4520-B356-EEA9352A462C}" srcOrd="3" destOrd="0" parTransId="{BE57B145-8E8F-44F2-92BB-865D87BF9E5B}" sibTransId="{7C9CAF6D-B956-4B28-B2FD-C86CD97C1A48}"/>
    <dgm:cxn modelId="{DAE0754B-AB5D-4728-9ACD-0DA1AF581D6D}" srcId="{434BCFE4-59BA-4486-9C28-C149F0E42C6B}" destId="{B8CDF4AA-8C42-4B55-A081-DD7BB4BDBCA1}" srcOrd="2" destOrd="0" parTransId="{EF5A3899-9C15-4B0C-B0BD-77D5E9E5A9FA}" sibTransId="{C8D596C5-EEE1-43A3-95E4-1F67AAB88B57}"/>
    <dgm:cxn modelId="{1489979B-DCE5-4287-B91A-24F37CCD4189}" type="presOf" srcId="{893825AD-5CDA-4520-B356-EEA9352A462C}" destId="{DEEF9C94-26AD-43C6-A748-E9CE4E3381F0}" srcOrd="0" destOrd="4" presId="urn:microsoft.com/office/officeart/2008/layout/PictureStrips"/>
    <dgm:cxn modelId="{A9C6B2A8-9675-45C9-A768-57552B770169}" type="presOf" srcId="{564AE2C4-EFED-4245-8E0D-DA420AD04C7C}" destId="{DEEF9C94-26AD-43C6-A748-E9CE4E3381F0}" srcOrd="0" destOrd="5" presId="urn:microsoft.com/office/officeart/2008/layout/PictureStrips"/>
    <dgm:cxn modelId="{626D574D-E4F0-484C-9B6C-CA32D40656D5}" srcId="{434BCFE4-59BA-4486-9C28-C149F0E42C6B}" destId="{64C39087-960C-4B6C-B276-D513F2AB9B80}" srcOrd="0" destOrd="0" parTransId="{E22D5C92-A23F-4DBF-A9A5-5DAF6C5BF5DB}" sibTransId="{F6775D7F-EE85-45CA-90C9-A5C969150B65}"/>
    <dgm:cxn modelId="{0912B9E3-DC46-4844-84E2-1BA17153B51E}" srcId="{5EB7ABBF-ADE9-4787-9B9A-6A3180140A5E}" destId="{F6034401-CFAC-461E-B592-36F58C5DB661}" srcOrd="2" destOrd="0" parTransId="{3F693222-D926-4068-85BB-28161880714D}" sibTransId="{E400B274-4898-4EC6-9716-7066849D2F2A}"/>
    <dgm:cxn modelId="{08188129-A061-46F7-A894-0B43FDFF4B66}" type="presOf" srcId="{555DE3DD-A323-4F2E-8C53-C689FE4EA42D}" destId="{47D298CC-0A8E-4F76-8EC0-CB30DFABAC01}" srcOrd="0" destOrd="0" presId="urn:microsoft.com/office/officeart/2008/layout/PictureStrips"/>
    <dgm:cxn modelId="{64B31FDB-2704-483E-91AE-97A37B014FB6}" srcId="{434BCFE4-59BA-4486-9C28-C149F0E42C6B}" destId="{F1B9C450-15D9-4D57-836E-A548021B3B4C}" srcOrd="1" destOrd="0" parTransId="{8FD704BF-513A-4886-B373-C3937C00A114}" sibTransId="{D9F5C889-0C7F-4E7A-8473-E6A16B6B1476}"/>
    <dgm:cxn modelId="{AC6C8DE1-5277-45E0-AD0A-A3610F4E3868}" srcId="{555DE3DD-A323-4F2E-8C53-C689FE4EA42D}" destId="{434BCFE4-59BA-4486-9C28-C149F0E42C6B}" srcOrd="0" destOrd="0" parTransId="{BBD87974-A623-4307-9983-C3A493EF731E}" sibTransId="{DCF06EBB-8104-4605-98FD-9470FC0ED805}"/>
    <dgm:cxn modelId="{C175676D-C404-4D7C-ACCF-DD2359A649CE}" type="presOf" srcId="{F6034401-CFAC-461E-B592-36F58C5DB661}" destId="{DEEF9C94-26AD-43C6-A748-E9CE4E3381F0}" srcOrd="0" destOrd="3" presId="urn:microsoft.com/office/officeart/2008/layout/PictureStrips"/>
    <dgm:cxn modelId="{A5E6606C-C3FF-4201-8061-B38BABB80BA4}" type="presOf" srcId="{434BCFE4-59BA-4486-9C28-C149F0E42C6B}" destId="{D8652228-2D4B-4CD9-A024-94F883235F7C}" srcOrd="0" destOrd="0" presId="urn:microsoft.com/office/officeart/2008/layout/PictureStrips"/>
    <dgm:cxn modelId="{B5737434-D559-419E-84E0-6E870B74CCD9}" srcId="{434BCFE4-59BA-4486-9C28-C149F0E42C6B}" destId="{D79B8025-43A5-4F30-AF16-B7CF6386D3B5}" srcOrd="3" destOrd="0" parTransId="{D018C404-7020-4EB3-8DEC-65369A12D525}" sibTransId="{80A88867-A843-451B-BBE4-8A5A9C8E79BF}"/>
    <dgm:cxn modelId="{2E9853E0-6AC6-4565-B1B8-176E9D003756}" type="presOf" srcId="{64C39087-960C-4B6C-B276-D513F2AB9B80}" destId="{D8652228-2D4B-4CD9-A024-94F883235F7C}" srcOrd="0" destOrd="1" presId="urn:microsoft.com/office/officeart/2008/layout/PictureStrips"/>
    <dgm:cxn modelId="{B61D5559-613F-46AF-8C89-7F522BFB1EBC}" type="presOf" srcId="{F1B9C450-15D9-4D57-836E-A548021B3B4C}" destId="{D8652228-2D4B-4CD9-A024-94F883235F7C}" srcOrd="0" destOrd="2" presId="urn:microsoft.com/office/officeart/2008/layout/PictureStrips"/>
    <dgm:cxn modelId="{6718F7E8-4BC7-4FF6-BDF4-8C5B89B59E4E}" srcId="{434BCFE4-59BA-4486-9C28-C149F0E42C6B}" destId="{CA764DD2-2D14-4749-8165-2BE0CF3081EC}" srcOrd="4" destOrd="0" parTransId="{1488E809-2442-40BA-A1AB-E58BCE0D9DF6}" sibTransId="{9A425387-317A-4E11-8772-E7157EA922F9}"/>
    <dgm:cxn modelId="{B3A53F7B-7BE3-45C6-B85D-9B60CD940982}" type="presOf" srcId="{CA764DD2-2D14-4749-8165-2BE0CF3081EC}" destId="{D8652228-2D4B-4CD9-A024-94F883235F7C}" srcOrd="0" destOrd="5" presId="urn:microsoft.com/office/officeart/2008/layout/PictureStrips"/>
    <dgm:cxn modelId="{EF9C7458-5618-421B-949B-21B32E595789}" type="presParOf" srcId="{47D298CC-0A8E-4F76-8EC0-CB30DFABAC01}" destId="{EC7FEC70-3A8F-45EB-8FC5-2070F77B1395}" srcOrd="0" destOrd="0" presId="urn:microsoft.com/office/officeart/2008/layout/PictureStrips"/>
    <dgm:cxn modelId="{E9FBB790-6E7A-4D92-B272-DE15BC6701EC}" type="presParOf" srcId="{EC7FEC70-3A8F-45EB-8FC5-2070F77B1395}" destId="{D8652228-2D4B-4CD9-A024-94F883235F7C}" srcOrd="0" destOrd="0" presId="urn:microsoft.com/office/officeart/2008/layout/PictureStrips"/>
    <dgm:cxn modelId="{511D885B-E8FF-40A8-85BF-04056068900A}" type="presParOf" srcId="{EC7FEC70-3A8F-45EB-8FC5-2070F77B1395}" destId="{9298BC1D-74F9-48B2-8558-28C98F896B09}" srcOrd="1" destOrd="0" presId="urn:microsoft.com/office/officeart/2008/layout/PictureStrips"/>
    <dgm:cxn modelId="{2FCB29F8-723A-45BF-AB59-AF3DA4D9261C}" type="presParOf" srcId="{47D298CC-0A8E-4F76-8EC0-CB30DFABAC01}" destId="{1EF317DA-5B26-43E4-962E-73070F70F49B}" srcOrd="1" destOrd="0" presId="urn:microsoft.com/office/officeart/2008/layout/PictureStrips"/>
    <dgm:cxn modelId="{5466576F-DC0D-4807-9C9A-1D271905EE01}" type="presParOf" srcId="{47D298CC-0A8E-4F76-8EC0-CB30DFABAC01}" destId="{F9460472-14C9-47D8-83CF-AE131120D5D2}" srcOrd="2" destOrd="0" presId="urn:microsoft.com/office/officeart/2008/layout/PictureStrips"/>
    <dgm:cxn modelId="{46CBD2A8-6E1E-40C1-ADE2-7CED1E89AF50}" type="presParOf" srcId="{F9460472-14C9-47D8-83CF-AE131120D5D2}" destId="{DEEF9C94-26AD-43C6-A748-E9CE4E3381F0}" srcOrd="0" destOrd="0" presId="urn:microsoft.com/office/officeart/2008/layout/PictureStrips"/>
    <dgm:cxn modelId="{53AC7545-C287-485B-8008-9E5B8F121105}" type="presParOf" srcId="{F9460472-14C9-47D8-83CF-AE131120D5D2}" destId="{081B526D-60DA-4A27-9CE5-61A17720457A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FBD095F-32B1-4E8E-89DD-5A5446528261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FEEF93-1BF8-492F-8106-A850E7CB8EFB}">
      <dgm:prSet phldrT="[Текст]" custT="1"/>
      <dgm:spPr>
        <a:solidFill>
          <a:schemeClr val="accent5">
            <a:lumMod val="60000"/>
            <a:lumOff val="40000"/>
            <a:alpha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algn="ctr"/>
          <a:r>
            <a:rPr lang="ru-RU" sz="1400" dirty="0" smtClean="0">
              <a:effectLst/>
            </a:rPr>
            <a:t>Ограничить размещение и распространение собственных персональных данных, иной информации о личной жизни </a:t>
          </a:r>
          <a:endParaRPr lang="ru-RU" sz="1400" dirty="0">
            <a:effectLst/>
          </a:endParaRPr>
        </a:p>
      </dgm:t>
    </dgm:pt>
    <dgm:pt modelId="{297FCCE5-BE46-4B25-B39B-E67F79CFA259}" type="parTrans" cxnId="{4B26275F-3F9B-4E53-B867-ECA6316329AF}">
      <dgm:prSet/>
      <dgm:spPr/>
      <dgm:t>
        <a:bodyPr/>
        <a:lstStyle/>
        <a:p>
          <a:pPr algn="ctr"/>
          <a:endParaRPr lang="ru-RU"/>
        </a:p>
      </dgm:t>
    </dgm:pt>
    <dgm:pt modelId="{65C8D112-7F6D-42C6-98EB-8DDF7164A68A}" type="sibTrans" cxnId="{4B26275F-3F9B-4E53-B867-ECA6316329AF}">
      <dgm:prSet/>
      <dgm:spPr/>
      <dgm:t>
        <a:bodyPr/>
        <a:lstStyle/>
        <a:p>
          <a:pPr algn="ctr"/>
          <a:endParaRPr lang="ru-RU"/>
        </a:p>
      </dgm:t>
    </dgm:pt>
    <dgm:pt modelId="{029BD3A9-1320-469E-A852-58C1F12464E5}">
      <dgm:prSet phldrT="[Текст]" custT="1"/>
      <dgm:spPr>
        <a:solidFill>
          <a:schemeClr val="accent5">
            <a:lumMod val="60000"/>
            <a:lumOff val="40000"/>
            <a:alpha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algn="ctr"/>
          <a:r>
            <a:rPr lang="ru-RU" sz="1400" dirty="0" smtClean="0"/>
            <a:t>Проявлять разумность, здравый смысл и сдержанность при размещении материалов юмористического характера</a:t>
          </a:r>
          <a:endParaRPr lang="ru-RU" sz="1400" dirty="0"/>
        </a:p>
      </dgm:t>
    </dgm:pt>
    <dgm:pt modelId="{3C7E78EF-CFB9-40D2-95C5-EE5155E80DCE}" type="parTrans" cxnId="{41C7BF9B-3BEB-47FC-8454-CDDBE5C90744}">
      <dgm:prSet/>
      <dgm:spPr/>
      <dgm:t>
        <a:bodyPr/>
        <a:lstStyle/>
        <a:p>
          <a:pPr algn="ctr"/>
          <a:endParaRPr lang="ru-RU"/>
        </a:p>
      </dgm:t>
    </dgm:pt>
    <dgm:pt modelId="{9DDA0486-5148-4227-8091-EB7A67923278}" type="sibTrans" cxnId="{41C7BF9B-3BEB-47FC-8454-CDDBE5C90744}">
      <dgm:prSet/>
      <dgm:spPr/>
      <dgm:t>
        <a:bodyPr/>
        <a:lstStyle/>
        <a:p>
          <a:pPr algn="ctr"/>
          <a:endParaRPr lang="ru-RU"/>
        </a:p>
      </dgm:t>
    </dgm:pt>
    <dgm:pt modelId="{6E7F2A35-33F3-4ED0-9604-2E87A9ECDEFC}">
      <dgm:prSet phldrT="[Текст]" custT="1"/>
      <dgm:spPr>
        <a:solidFill>
          <a:schemeClr val="accent5">
            <a:lumMod val="60000"/>
            <a:lumOff val="40000"/>
            <a:alpha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algn="ctr"/>
          <a:r>
            <a:rPr lang="ru-RU" sz="1400" dirty="0" smtClean="0"/>
            <a:t>Проверять изучаемую информацию на объективность, использовать сведения из официальных источников информации</a:t>
          </a:r>
          <a:endParaRPr lang="ru-RU" sz="1400" dirty="0"/>
        </a:p>
      </dgm:t>
    </dgm:pt>
    <dgm:pt modelId="{770E6CF3-FDA2-407E-8958-AA522613640C}" type="parTrans" cxnId="{1B937EA8-E90E-4038-B8B4-87417E38B577}">
      <dgm:prSet/>
      <dgm:spPr/>
      <dgm:t>
        <a:bodyPr/>
        <a:lstStyle/>
        <a:p>
          <a:pPr algn="ctr"/>
          <a:endParaRPr lang="ru-RU"/>
        </a:p>
      </dgm:t>
    </dgm:pt>
    <dgm:pt modelId="{0D30C4C7-72F7-4B62-861C-3D27CECE8637}" type="sibTrans" cxnId="{1B937EA8-E90E-4038-B8B4-87417E38B577}">
      <dgm:prSet/>
      <dgm:spPr/>
      <dgm:t>
        <a:bodyPr/>
        <a:lstStyle/>
        <a:p>
          <a:pPr algn="ctr"/>
          <a:endParaRPr lang="ru-RU"/>
        </a:p>
      </dgm:t>
    </dgm:pt>
    <dgm:pt modelId="{F9C66883-3B2C-4773-A152-5EFD95583177}">
      <dgm:prSet phldrT="[Текст]" custT="1"/>
      <dgm:spPr>
        <a:solidFill>
          <a:srgbClr val="FF7C80">
            <a:alpha val="4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algn="ctr"/>
          <a:r>
            <a:rPr lang="ru-RU" sz="1300" dirty="0" smtClean="0"/>
            <a:t>Не размещать материалы, содержащие признаки агрессии, оскорбления, призывы к насилию, оправдывающие террористическую и экстремистскую деятельность </a:t>
          </a:r>
          <a:endParaRPr lang="ru-RU" sz="1300" dirty="0"/>
        </a:p>
      </dgm:t>
    </dgm:pt>
    <dgm:pt modelId="{2B818EB3-DC11-4E5B-8B76-E9FFD9FA8EC3}" type="parTrans" cxnId="{137A2DFD-5004-4F98-BA4C-A060E87EE3FF}">
      <dgm:prSet/>
      <dgm:spPr/>
      <dgm:t>
        <a:bodyPr/>
        <a:lstStyle/>
        <a:p>
          <a:pPr algn="ctr"/>
          <a:endParaRPr lang="ru-RU"/>
        </a:p>
      </dgm:t>
    </dgm:pt>
    <dgm:pt modelId="{BD011349-191F-4202-937D-A3F25D52A476}" type="sibTrans" cxnId="{137A2DFD-5004-4F98-BA4C-A060E87EE3FF}">
      <dgm:prSet/>
      <dgm:spPr/>
      <dgm:t>
        <a:bodyPr/>
        <a:lstStyle/>
        <a:p>
          <a:pPr algn="ctr"/>
          <a:endParaRPr lang="ru-RU"/>
        </a:p>
      </dgm:t>
    </dgm:pt>
    <dgm:pt modelId="{B348DF20-27A9-453A-BBE7-539A98418CE5}">
      <dgm:prSet phldrT="[Текст]" custT="1"/>
      <dgm:spPr>
        <a:solidFill>
          <a:srgbClr val="FF7C80">
            <a:alpha val="4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algn="ctr"/>
          <a:r>
            <a:rPr lang="ru-RU" sz="1400" dirty="0" smtClean="0"/>
            <a:t>Не поддаваться призывам вступления в группы, сообщества сомнительного и (или) противоправного характера</a:t>
          </a:r>
          <a:endParaRPr lang="ru-RU" sz="1400" dirty="0"/>
        </a:p>
      </dgm:t>
    </dgm:pt>
    <dgm:pt modelId="{92324C84-69E7-4BD2-9A4B-034164F24AB6}" type="parTrans" cxnId="{6675E4CE-E8ED-4D83-AB60-B11A8A476CB2}">
      <dgm:prSet/>
      <dgm:spPr/>
      <dgm:t>
        <a:bodyPr/>
        <a:lstStyle/>
        <a:p>
          <a:pPr algn="ctr"/>
          <a:endParaRPr lang="ru-RU"/>
        </a:p>
      </dgm:t>
    </dgm:pt>
    <dgm:pt modelId="{FA671734-99CD-401D-B0C7-9A11B04CC84B}" type="sibTrans" cxnId="{6675E4CE-E8ED-4D83-AB60-B11A8A476CB2}">
      <dgm:prSet/>
      <dgm:spPr/>
      <dgm:t>
        <a:bodyPr/>
        <a:lstStyle/>
        <a:p>
          <a:pPr algn="ctr"/>
          <a:endParaRPr lang="ru-RU"/>
        </a:p>
      </dgm:t>
    </dgm:pt>
    <dgm:pt modelId="{2A68A661-5FD8-42CB-B346-C5FE2AA5A902}">
      <dgm:prSet phldrT="[Текст]" custT="1"/>
      <dgm:spPr>
        <a:solidFill>
          <a:schemeClr val="accent5">
            <a:lumMod val="60000"/>
            <a:lumOff val="40000"/>
            <a:alpha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algn="ctr"/>
          <a:r>
            <a:rPr lang="ru-RU" sz="1400" dirty="0" smtClean="0"/>
            <a:t>Соблюдать правила хорошего тона и уважения при общении на общедоступных ресурсах, обсуждениях, личных страницах,  в комментариях</a:t>
          </a:r>
          <a:endParaRPr lang="ru-RU" sz="1400" dirty="0"/>
        </a:p>
      </dgm:t>
    </dgm:pt>
    <dgm:pt modelId="{625CC894-3D4E-40D3-9455-480B107FDB40}" type="parTrans" cxnId="{5B8CE887-F1B5-446F-A998-B42D75A60FB9}">
      <dgm:prSet/>
      <dgm:spPr/>
      <dgm:t>
        <a:bodyPr/>
        <a:lstStyle/>
        <a:p>
          <a:pPr algn="ctr"/>
          <a:endParaRPr lang="ru-RU"/>
        </a:p>
      </dgm:t>
    </dgm:pt>
    <dgm:pt modelId="{5C036AA1-9059-44F7-970B-EA058D3D7295}" type="sibTrans" cxnId="{5B8CE887-F1B5-446F-A998-B42D75A60FB9}">
      <dgm:prSet/>
      <dgm:spPr/>
      <dgm:t>
        <a:bodyPr/>
        <a:lstStyle/>
        <a:p>
          <a:pPr algn="ctr"/>
          <a:endParaRPr lang="ru-RU"/>
        </a:p>
      </dgm:t>
    </dgm:pt>
    <dgm:pt modelId="{777C921A-FA11-4969-9BDB-532CD24F6F87}">
      <dgm:prSet phldrT="[Текст]" custT="1"/>
      <dgm:spPr>
        <a:solidFill>
          <a:srgbClr val="FF7C80">
            <a:alpha val="4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algn="ctr"/>
          <a:r>
            <a:rPr lang="ru-RU" sz="1200" dirty="0" smtClean="0"/>
            <a:t> </a:t>
          </a:r>
          <a:r>
            <a:rPr lang="ru-RU" sz="1400" dirty="0" smtClean="0"/>
            <a:t>Не добавлять к себе в «друзья» незнакомых граждан</a:t>
          </a:r>
          <a:endParaRPr lang="ru-RU" sz="1400" dirty="0"/>
        </a:p>
      </dgm:t>
    </dgm:pt>
    <dgm:pt modelId="{3142AB89-E201-46DD-BBE2-950763D9D028}" type="parTrans" cxnId="{69969FFB-4E57-415E-9C59-0670B0FA4374}">
      <dgm:prSet/>
      <dgm:spPr/>
      <dgm:t>
        <a:bodyPr/>
        <a:lstStyle/>
        <a:p>
          <a:pPr algn="ctr"/>
          <a:endParaRPr lang="ru-RU"/>
        </a:p>
      </dgm:t>
    </dgm:pt>
    <dgm:pt modelId="{774EA4D0-8D10-4498-A5FD-EC8D66CC9E6A}" type="sibTrans" cxnId="{69969FFB-4E57-415E-9C59-0670B0FA4374}">
      <dgm:prSet/>
      <dgm:spPr/>
      <dgm:t>
        <a:bodyPr/>
        <a:lstStyle/>
        <a:p>
          <a:pPr algn="ctr"/>
          <a:endParaRPr lang="ru-RU"/>
        </a:p>
      </dgm:t>
    </dgm:pt>
    <dgm:pt modelId="{0456C19B-F63C-430F-86FF-673CF00A6865}">
      <dgm:prSet phldrT="[Текст]" custT="1"/>
      <dgm:spPr>
        <a:solidFill>
          <a:srgbClr val="FF7C80">
            <a:alpha val="4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algn="ctr"/>
          <a:r>
            <a:rPr lang="ru-RU" sz="1300" dirty="0" smtClean="0"/>
            <a:t>Не выполнять поручения сомнительного и противоправного характера, содержащие акты агрессии и насилия, повреждения и уничтожения чужого имущества</a:t>
          </a:r>
          <a:endParaRPr lang="ru-RU" sz="1300" dirty="0"/>
        </a:p>
      </dgm:t>
    </dgm:pt>
    <dgm:pt modelId="{8DCF5C19-4283-407A-B0D0-781B699FC7EC}" type="parTrans" cxnId="{FEA850D6-E36D-407A-8E59-10AD7BB35257}">
      <dgm:prSet/>
      <dgm:spPr/>
      <dgm:t>
        <a:bodyPr/>
        <a:lstStyle/>
        <a:p>
          <a:pPr algn="ctr"/>
          <a:endParaRPr lang="ru-RU"/>
        </a:p>
      </dgm:t>
    </dgm:pt>
    <dgm:pt modelId="{AC03273C-0E3F-4A0A-8F33-B40CA001E7E4}" type="sibTrans" cxnId="{FEA850D6-E36D-407A-8E59-10AD7BB35257}">
      <dgm:prSet/>
      <dgm:spPr/>
      <dgm:t>
        <a:bodyPr/>
        <a:lstStyle/>
        <a:p>
          <a:pPr algn="ctr"/>
          <a:endParaRPr lang="ru-RU"/>
        </a:p>
      </dgm:t>
    </dgm:pt>
    <dgm:pt modelId="{3DC70774-BB8E-45AB-9C22-2A6F309DA5CC}">
      <dgm:prSet phldrT="[Текст]" custT="1"/>
      <dgm:spPr>
        <a:solidFill>
          <a:srgbClr val="FF7C80">
            <a:alpha val="4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algn="ctr"/>
          <a:r>
            <a:rPr lang="ru-RU" sz="1300" dirty="0" smtClean="0"/>
            <a:t>Не комментировать материалы, содержащие признаки агрессии, призывы к насилию, оправдывающие террористическую и экстремистскую деятельность</a:t>
          </a:r>
          <a:endParaRPr lang="ru-RU" sz="1300" dirty="0"/>
        </a:p>
      </dgm:t>
    </dgm:pt>
    <dgm:pt modelId="{2DBAB133-51A8-4CB8-B3AA-315ECDF5C33D}" type="parTrans" cxnId="{AB1BA062-33E9-42DA-BF23-B46A5854480F}">
      <dgm:prSet/>
      <dgm:spPr/>
      <dgm:t>
        <a:bodyPr/>
        <a:lstStyle/>
        <a:p>
          <a:pPr algn="ctr"/>
          <a:endParaRPr lang="ru-RU"/>
        </a:p>
      </dgm:t>
    </dgm:pt>
    <dgm:pt modelId="{DF6A914C-99D1-4CEC-BC0F-D0B74CE2249C}" type="sibTrans" cxnId="{AB1BA062-33E9-42DA-BF23-B46A5854480F}">
      <dgm:prSet/>
      <dgm:spPr/>
      <dgm:t>
        <a:bodyPr/>
        <a:lstStyle/>
        <a:p>
          <a:pPr algn="ctr"/>
          <a:endParaRPr lang="ru-RU"/>
        </a:p>
      </dgm:t>
    </dgm:pt>
    <dgm:pt modelId="{F7E3AB83-C0F2-4AEA-8A2C-E75E71737086}" type="pres">
      <dgm:prSet presAssocID="{BFBD095F-32B1-4E8E-89DD-5A544652826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6558B6-04CB-4D18-A056-618E6751CDDB}" type="pres">
      <dgm:prSet presAssocID="{4EFEEF93-1BF8-492F-8106-A850E7CB8EFB}" presName="composite" presStyleCnt="0"/>
      <dgm:spPr/>
    </dgm:pt>
    <dgm:pt modelId="{9EFDC566-2F15-40BC-8911-A62B3C5E4D6F}" type="pres">
      <dgm:prSet presAssocID="{4EFEEF93-1BF8-492F-8106-A850E7CB8EFB}" presName="rect1" presStyleLbl="trAlignAcc1" presStyleIdx="0" presStyleCnt="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2953188-8E54-432C-B283-D86C42C0E7DF}" type="pres">
      <dgm:prSet presAssocID="{4EFEEF93-1BF8-492F-8106-A850E7CB8EFB}" presName="rect2" presStyleLbl="fgImgPlace1" presStyleIdx="0" presStyleCnt="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94E81051-4D65-496F-A982-D01D23889D9A}" type="pres">
      <dgm:prSet presAssocID="{65C8D112-7F6D-42C6-98EB-8DDF7164A68A}" presName="sibTrans" presStyleCnt="0"/>
      <dgm:spPr/>
    </dgm:pt>
    <dgm:pt modelId="{750D697A-25F5-46D2-AEE7-948266EC0F84}" type="pres">
      <dgm:prSet presAssocID="{029BD3A9-1320-469E-A852-58C1F12464E5}" presName="composite" presStyleCnt="0"/>
      <dgm:spPr/>
    </dgm:pt>
    <dgm:pt modelId="{EC42D208-62D7-4C54-A1B6-90EC28558D85}" type="pres">
      <dgm:prSet presAssocID="{029BD3A9-1320-469E-A852-58C1F12464E5}" presName="rect1" presStyleLbl="trAlignAcc1" presStyleIdx="1" presStyleCnt="9" custLinFactNeighborX="-1562" custLinFactNeighborY="-227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ABCB5A6-0A9F-44CC-BE5C-A744F79CDB1F}" type="pres">
      <dgm:prSet presAssocID="{029BD3A9-1320-469E-A852-58C1F12464E5}" presName="rect2" presStyleLbl="fgImgPlace1" presStyleIdx="1" presStyleCnt="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7058740C-49D7-4962-BBB4-731A82A61E2D}" type="pres">
      <dgm:prSet presAssocID="{9DDA0486-5148-4227-8091-EB7A67923278}" presName="sibTrans" presStyleCnt="0"/>
      <dgm:spPr/>
    </dgm:pt>
    <dgm:pt modelId="{7D9D78B7-DD4E-4A10-B7AD-2D409E15F31E}" type="pres">
      <dgm:prSet presAssocID="{777C921A-FA11-4969-9BDB-532CD24F6F87}" presName="composite" presStyleCnt="0"/>
      <dgm:spPr/>
    </dgm:pt>
    <dgm:pt modelId="{935D105D-5387-42A2-B92E-CCD3CA844521}" type="pres">
      <dgm:prSet presAssocID="{777C921A-FA11-4969-9BDB-532CD24F6F87}" presName="rect1" presStyleLbl="trAlignAcc1" presStyleIdx="2" presStyleCnt="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0BD9478-D2A6-4B7F-AAD5-D808C804FBC5}" type="pres">
      <dgm:prSet presAssocID="{777C921A-FA11-4969-9BDB-532CD24F6F87}" presName="rect2" presStyleLbl="fgImgPlace1" presStyleIdx="2" presStyleCnt="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/>
        </a:p>
      </dgm:t>
    </dgm:pt>
    <dgm:pt modelId="{015F029D-E926-426A-A393-D103B19BC904}" type="pres">
      <dgm:prSet presAssocID="{774EA4D0-8D10-4498-A5FD-EC8D66CC9E6A}" presName="sibTrans" presStyleCnt="0"/>
      <dgm:spPr/>
    </dgm:pt>
    <dgm:pt modelId="{75B6D8D5-4FFD-47FB-A0DA-3719AC0D5AD1}" type="pres">
      <dgm:prSet presAssocID="{6E7F2A35-33F3-4ED0-9604-2E87A9ECDEFC}" presName="composite" presStyleCnt="0"/>
      <dgm:spPr/>
    </dgm:pt>
    <dgm:pt modelId="{EA6C61E3-7851-47EE-BF34-639BA4287B72}" type="pres">
      <dgm:prSet presAssocID="{6E7F2A35-33F3-4ED0-9604-2E87A9ECDEFC}" presName="rect1" presStyleLbl="trAlignAcc1" presStyleIdx="3" presStyleCnt="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BA77495B-1440-43B2-84E1-69696149BFB3}" type="pres">
      <dgm:prSet presAssocID="{6E7F2A35-33F3-4ED0-9604-2E87A9ECDEFC}" presName="rect2" presStyleLbl="fgImgPlace1" presStyleIdx="3" presStyleCnt="9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2325087C-C965-4A1E-813D-C3ACBE1C3F0B}" type="pres">
      <dgm:prSet presAssocID="{0D30C4C7-72F7-4B62-861C-3D27CECE8637}" presName="sibTrans" presStyleCnt="0"/>
      <dgm:spPr/>
    </dgm:pt>
    <dgm:pt modelId="{8138DC1A-E4C8-4782-AFB1-9194ABE43303}" type="pres">
      <dgm:prSet presAssocID="{F9C66883-3B2C-4773-A152-5EFD95583177}" presName="composite" presStyleCnt="0"/>
      <dgm:spPr/>
    </dgm:pt>
    <dgm:pt modelId="{29E53FE6-5730-4A26-AA4C-5F7277927F24}" type="pres">
      <dgm:prSet presAssocID="{F9C66883-3B2C-4773-A152-5EFD95583177}" presName="rect1" presStyleLbl="trAlignAcc1" presStyleIdx="4" presStyleCnt="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63B9084-D6A5-4F3E-84C5-FAD845638125}" type="pres">
      <dgm:prSet presAssocID="{F9C66883-3B2C-4773-A152-5EFD95583177}" presName="rect2" presStyleLbl="fgImgPlace1" presStyleIdx="4" presStyleCnt="9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38446DD3-7288-4B53-B3E8-857DF27A4914}" type="pres">
      <dgm:prSet presAssocID="{BD011349-191F-4202-937D-A3F25D52A476}" presName="sibTrans" presStyleCnt="0"/>
      <dgm:spPr/>
    </dgm:pt>
    <dgm:pt modelId="{B2755CA1-7056-4E23-82E5-DA71950A63C9}" type="pres">
      <dgm:prSet presAssocID="{B348DF20-27A9-453A-BBE7-539A98418CE5}" presName="composite" presStyleCnt="0"/>
      <dgm:spPr/>
    </dgm:pt>
    <dgm:pt modelId="{D87D64B3-4868-4BEA-9D84-41E9E88506F5}" type="pres">
      <dgm:prSet presAssocID="{B348DF20-27A9-453A-BBE7-539A98418CE5}" presName="rect1" presStyleLbl="trAlignAcc1" presStyleIdx="5" presStyleCnt="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81C97FE7-A294-4C56-BF54-B57FC3030291}" type="pres">
      <dgm:prSet presAssocID="{B348DF20-27A9-453A-BBE7-539A98418CE5}" presName="rect2" presStyleLbl="fgImgPlace1" presStyleIdx="5" presStyleCnt="9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5000" r="-55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/>
        </a:p>
      </dgm:t>
    </dgm:pt>
    <dgm:pt modelId="{42C77D81-4FBB-4827-9246-B35A0B3C509E}" type="pres">
      <dgm:prSet presAssocID="{FA671734-99CD-401D-B0C7-9A11B04CC84B}" presName="sibTrans" presStyleCnt="0"/>
      <dgm:spPr/>
    </dgm:pt>
    <dgm:pt modelId="{113B0972-EA42-43D5-9B71-6F5F48F1FE17}" type="pres">
      <dgm:prSet presAssocID="{2A68A661-5FD8-42CB-B346-C5FE2AA5A902}" presName="composite" presStyleCnt="0"/>
      <dgm:spPr/>
    </dgm:pt>
    <dgm:pt modelId="{B334C4C0-76DF-452C-B925-8450F37269CF}" type="pres">
      <dgm:prSet presAssocID="{2A68A661-5FD8-42CB-B346-C5FE2AA5A902}" presName="rect1" presStyleLbl="trAlignAcc1" presStyleIdx="6" presStyleCnt="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BC87CDE7-7737-49A7-9883-5BF373BB8A9A}" type="pres">
      <dgm:prSet presAssocID="{2A68A661-5FD8-42CB-B346-C5FE2AA5A902}" presName="rect2" presStyleLbl="fgImgPlace1" presStyleIdx="6" presStyleCnt="9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ACFC284E-602B-4CDB-948C-FF5802CF583B}" type="pres">
      <dgm:prSet presAssocID="{5C036AA1-9059-44F7-970B-EA058D3D7295}" presName="sibTrans" presStyleCnt="0"/>
      <dgm:spPr/>
    </dgm:pt>
    <dgm:pt modelId="{244A16D0-2A6E-4F96-895C-287122543C8A}" type="pres">
      <dgm:prSet presAssocID="{3DC70774-BB8E-45AB-9C22-2A6F309DA5CC}" presName="composite" presStyleCnt="0"/>
      <dgm:spPr/>
    </dgm:pt>
    <dgm:pt modelId="{23FDF2E9-D561-43D4-BA2E-F46D7E8B3533}" type="pres">
      <dgm:prSet presAssocID="{3DC70774-BB8E-45AB-9C22-2A6F309DA5CC}" presName="rect1" presStyleLbl="trAlignAcc1" presStyleIdx="7" presStyleCnt="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138BBB25-CBCD-4456-BF72-8EA51CF66A65}" type="pres">
      <dgm:prSet presAssocID="{3DC70774-BB8E-45AB-9C22-2A6F309DA5CC}" presName="rect2" presStyleLbl="fgImgPlace1" presStyleIdx="7" presStyleCnt="9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DC9A2256-D9DC-4BBE-A949-44C7D8B77019}" type="pres">
      <dgm:prSet presAssocID="{DF6A914C-99D1-4CEC-BC0F-D0B74CE2249C}" presName="sibTrans" presStyleCnt="0"/>
      <dgm:spPr/>
    </dgm:pt>
    <dgm:pt modelId="{125B8E60-DF51-4810-9272-57A07D4929EA}" type="pres">
      <dgm:prSet presAssocID="{0456C19B-F63C-430F-86FF-673CF00A6865}" presName="composite" presStyleCnt="0"/>
      <dgm:spPr/>
    </dgm:pt>
    <dgm:pt modelId="{091CC39D-E7D0-4FF9-BECC-533404903DEB}" type="pres">
      <dgm:prSet presAssocID="{0456C19B-F63C-430F-86FF-673CF00A6865}" presName="rect1" presStyleLbl="trAlignAcc1" presStyleIdx="8" presStyleCnt="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06B4D2EB-50C8-4373-872B-C1ADA86487F2}" type="pres">
      <dgm:prSet presAssocID="{0456C19B-F63C-430F-86FF-673CF00A6865}" presName="rect2" presStyleLbl="fgImgPlace1" presStyleIdx="8" presStyleCnt="9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/>
        </a:p>
      </dgm:t>
    </dgm:pt>
  </dgm:ptLst>
  <dgm:cxnLst>
    <dgm:cxn modelId="{D02FBA20-8A92-4A7E-93C9-9ADF76081F6C}" type="presOf" srcId="{6E7F2A35-33F3-4ED0-9604-2E87A9ECDEFC}" destId="{EA6C61E3-7851-47EE-BF34-639BA4287B72}" srcOrd="0" destOrd="0" presId="urn:microsoft.com/office/officeart/2008/layout/PictureStrips"/>
    <dgm:cxn modelId="{FEA850D6-E36D-407A-8E59-10AD7BB35257}" srcId="{BFBD095F-32B1-4E8E-89DD-5A5446528261}" destId="{0456C19B-F63C-430F-86FF-673CF00A6865}" srcOrd="8" destOrd="0" parTransId="{8DCF5C19-4283-407A-B0D0-781B699FC7EC}" sibTransId="{AC03273C-0E3F-4A0A-8F33-B40CA001E7E4}"/>
    <dgm:cxn modelId="{AB1BA062-33E9-42DA-BF23-B46A5854480F}" srcId="{BFBD095F-32B1-4E8E-89DD-5A5446528261}" destId="{3DC70774-BB8E-45AB-9C22-2A6F309DA5CC}" srcOrd="7" destOrd="0" parTransId="{2DBAB133-51A8-4CB8-B3AA-315ECDF5C33D}" sibTransId="{DF6A914C-99D1-4CEC-BC0F-D0B74CE2249C}"/>
    <dgm:cxn modelId="{6F72EC36-049A-429A-BF3A-33E3F739D3D9}" type="presOf" srcId="{B348DF20-27A9-453A-BBE7-539A98418CE5}" destId="{D87D64B3-4868-4BEA-9D84-41E9E88506F5}" srcOrd="0" destOrd="0" presId="urn:microsoft.com/office/officeart/2008/layout/PictureStrips"/>
    <dgm:cxn modelId="{7A2103A7-26F6-4CCA-B241-217F33530A61}" type="presOf" srcId="{029BD3A9-1320-469E-A852-58C1F12464E5}" destId="{EC42D208-62D7-4C54-A1B6-90EC28558D85}" srcOrd="0" destOrd="0" presId="urn:microsoft.com/office/officeart/2008/layout/PictureStrips"/>
    <dgm:cxn modelId="{6675E4CE-E8ED-4D83-AB60-B11A8A476CB2}" srcId="{BFBD095F-32B1-4E8E-89DD-5A5446528261}" destId="{B348DF20-27A9-453A-BBE7-539A98418CE5}" srcOrd="5" destOrd="0" parTransId="{92324C84-69E7-4BD2-9A4B-034164F24AB6}" sibTransId="{FA671734-99CD-401D-B0C7-9A11B04CC84B}"/>
    <dgm:cxn modelId="{41C7BF9B-3BEB-47FC-8454-CDDBE5C90744}" srcId="{BFBD095F-32B1-4E8E-89DD-5A5446528261}" destId="{029BD3A9-1320-469E-A852-58C1F12464E5}" srcOrd="1" destOrd="0" parTransId="{3C7E78EF-CFB9-40D2-95C5-EE5155E80DCE}" sibTransId="{9DDA0486-5148-4227-8091-EB7A67923278}"/>
    <dgm:cxn modelId="{56480095-7000-4E8C-A904-544EEB8888A0}" type="presOf" srcId="{0456C19B-F63C-430F-86FF-673CF00A6865}" destId="{091CC39D-E7D0-4FF9-BECC-533404903DEB}" srcOrd="0" destOrd="0" presId="urn:microsoft.com/office/officeart/2008/layout/PictureStrips"/>
    <dgm:cxn modelId="{5AB8EE46-7659-4797-90C3-BE64E76BCF62}" type="presOf" srcId="{3DC70774-BB8E-45AB-9C22-2A6F309DA5CC}" destId="{23FDF2E9-D561-43D4-BA2E-F46D7E8B3533}" srcOrd="0" destOrd="0" presId="urn:microsoft.com/office/officeart/2008/layout/PictureStrips"/>
    <dgm:cxn modelId="{137A2DFD-5004-4F98-BA4C-A060E87EE3FF}" srcId="{BFBD095F-32B1-4E8E-89DD-5A5446528261}" destId="{F9C66883-3B2C-4773-A152-5EFD95583177}" srcOrd="4" destOrd="0" parTransId="{2B818EB3-DC11-4E5B-8B76-E9FFD9FA8EC3}" sibTransId="{BD011349-191F-4202-937D-A3F25D52A476}"/>
    <dgm:cxn modelId="{88F0ADBA-4C5C-4E68-AB8C-58F2EA124536}" type="presOf" srcId="{777C921A-FA11-4969-9BDB-532CD24F6F87}" destId="{935D105D-5387-42A2-B92E-CCD3CA844521}" srcOrd="0" destOrd="0" presId="urn:microsoft.com/office/officeart/2008/layout/PictureStrips"/>
    <dgm:cxn modelId="{7425B4EB-7E28-4D08-80CF-43E1642C0C55}" type="presOf" srcId="{4EFEEF93-1BF8-492F-8106-A850E7CB8EFB}" destId="{9EFDC566-2F15-40BC-8911-A62B3C5E4D6F}" srcOrd="0" destOrd="0" presId="urn:microsoft.com/office/officeart/2008/layout/PictureStrips"/>
    <dgm:cxn modelId="{5B8CE887-F1B5-446F-A998-B42D75A60FB9}" srcId="{BFBD095F-32B1-4E8E-89DD-5A5446528261}" destId="{2A68A661-5FD8-42CB-B346-C5FE2AA5A902}" srcOrd="6" destOrd="0" parTransId="{625CC894-3D4E-40D3-9455-480B107FDB40}" sibTransId="{5C036AA1-9059-44F7-970B-EA058D3D7295}"/>
    <dgm:cxn modelId="{A57E5CD2-7C44-4135-9EB1-2CE739EEB716}" type="presOf" srcId="{2A68A661-5FD8-42CB-B346-C5FE2AA5A902}" destId="{B334C4C0-76DF-452C-B925-8450F37269CF}" srcOrd="0" destOrd="0" presId="urn:microsoft.com/office/officeart/2008/layout/PictureStrips"/>
    <dgm:cxn modelId="{4B26275F-3F9B-4E53-B867-ECA6316329AF}" srcId="{BFBD095F-32B1-4E8E-89DD-5A5446528261}" destId="{4EFEEF93-1BF8-492F-8106-A850E7CB8EFB}" srcOrd="0" destOrd="0" parTransId="{297FCCE5-BE46-4B25-B39B-E67F79CFA259}" sibTransId="{65C8D112-7F6D-42C6-98EB-8DDF7164A68A}"/>
    <dgm:cxn modelId="{CB2B591B-2A4B-42FC-80AC-A0C9A79324CB}" type="presOf" srcId="{F9C66883-3B2C-4773-A152-5EFD95583177}" destId="{29E53FE6-5730-4A26-AA4C-5F7277927F24}" srcOrd="0" destOrd="0" presId="urn:microsoft.com/office/officeart/2008/layout/PictureStrips"/>
    <dgm:cxn modelId="{69969FFB-4E57-415E-9C59-0670B0FA4374}" srcId="{BFBD095F-32B1-4E8E-89DD-5A5446528261}" destId="{777C921A-FA11-4969-9BDB-532CD24F6F87}" srcOrd="2" destOrd="0" parTransId="{3142AB89-E201-46DD-BBE2-950763D9D028}" sibTransId="{774EA4D0-8D10-4498-A5FD-EC8D66CC9E6A}"/>
    <dgm:cxn modelId="{1B937EA8-E90E-4038-B8B4-87417E38B577}" srcId="{BFBD095F-32B1-4E8E-89DD-5A5446528261}" destId="{6E7F2A35-33F3-4ED0-9604-2E87A9ECDEFC}" srcOrd="3" destOrd="0" parTransId="{770E6CF3-FDA2-407E-8958-AA522613640C}" sibTransId="{0D30C4C7-72F7-4B62-861C-3D27CECE8637}"/>
    <dgm:cxn modelId="{0B515858-FE17-4BE9-BD7E-9AD504926945}" type="presOf" srcId="{BFBD095F-32B1-4E8E-89DD-5A5446528261}" destId="{F7E3AB83-C0F2-4AEA-8A2C-E75E71737086}" srcOrd="0" destOrd="0" presId="urn:microsoft.com/office/officeart/2008/layout/PictureStrips"/>
    <dgm:cxn modelId="{17F889A0-09C0-4D80-9534-B418EA7DA57A}" type="presParOf" srcId="{F7E3AB83-C0F2-4AEA-8A2C-E75E71737086}" destId="{BE6558B6-04CB-4D18-A056-618E6751CDDB}" srcOrd="0" destOrd="0" presId="urn:microsoft.com/office/officeart/2008/layout/PictureStrips"/>
    <dgm:cxn modelId="{4366FDBD-2A5B-4BCE-8CE5-A7BE36D08819}" type="presParOf" srcId="{BE6558B6-04CB-4D18-A056-618E6751CDDB}" destId="{9EFDC566-2F15-40BC-8911-A62B3C5E4D6F}" srcOrd="0" destOrd="0" presId="urn:microsoft.com/office/officeart/2008/layout/PictureStrips"/>
    <dgm:cxn modelId="{E0A0F111-810A-463E-9DD7-9B5A3F2C045B}" type="presParOf" srcId="{BE6558B6-04CB-4D18-A056-618E6751CDDB}" destId="{A2953188-8E54-432C-B283-D86C42C0E7DF}" srcOrd="1" destOrd="0" presId="urn:microsoft.com/office/officeart/2008/layout/PictureStrips"/>
    <dgm:cxn modelId="{7126C227-7685-4DD9-9CCE-8DD8D9FC08DA}" type="presParOf" srcId="{F7E3AB83-C0F2-4AEA-8A2C-E75E71737086}" destId="{94E81051-4D65-496F-A982-D01D23889D9A}" srcOrd="1" destOrd="0" presId="urn:microsoft.com/office/officeart/2008/layout/PictureStrips"/>
    <dgm:cxn modelId="{BD8C73D6-1A08-4A8E-9F8A-EB7D8A25AF79}" type="presParOf" srcId="{F7E3AB83-C0F2-4AEA-8A2C-E75E71737086}" destId="{750D697A-25F5-46D2-AEE7-948266EC0F84}" srcOrd="2" destOrd="0" presId="urn:microsoft.com/office/officeart/2008/layout/PictureStrips"/>
    <dgm:cxn modelId="{F152BAE4-2370-4D17-BF3E-A70BA55E1AF5}" type="presParOf" srcId="{750D697A-25F5-46D2-AEE7-948266EC0F84}" destId="{EC42D208-62D7-4C54-A1B6-90EC28558D85}" srcOrd="0" destOrd="0" presId="urn:microsoft.com/office/officeart/2008/layout/PictureStrips"/>
    <dgm:cxn modelId="{77603C49-4F3F-47EE-B59F-F963F23B46B3}" type="presParOf" srcId="{750D697A-25F5-46D2-AEE7-948266EC0F84}" destId="{CABCB5A6-0A9F-44CC-BE5C-A744F79CDB1F}" srcOrd="1" destOrd="0" presId="urn:microsoft.com/office/officeart/2008/layout/PictureStrips"/>
    <dgm:cxn modelId="{BB7D2C3F-E582-4EA0-8070-9DABA4ED5F41}" type="presParOf" srcId="{F7E3AB83-C0F2-4AEA-8A2C-E75E71737086}" destId="{7058740C-49D7-4962-BBB4-731A82A61E2D}" srcOrd="3" destOrd="0" presId="urn:microsoft.com/office/officeart/2008/layout/PictureStrips"/>
    <dgm:cxn modelId="{9E39D9EE-DE79-4C2A-A1C0-87A89A699A1F}" type="presParOf" srcId="{F7E3AB83-C0F2-4AEA-8A2C-E75E71737086}" destId="{7D9D78B7-DD4E-4A10-B7AD-2D409E15F31E}" srcOrd="4" destOrd="0" presId="urn:microsoft.com/office/officeart/2008/layout/PictureStrips"/>
    <dgm:cxn modelId="{1D1EFD0B-FE88-41F2-B265-6DA11253921B}" type="presParOf" srcId="{7D9D78B7-DD4E-4A10-B7AD-2D409E15F31E}" destId="{935D105D-5387-42A2-B92E-CCD3CA844521}" srcOrd="0" destOrd="0" presId="urn:microsoft.com/office/officeart/2008/layout/PictureStrips"/>
    <dgm:cxn modelId="{DA745FA1-3157-49BD-AEC0-9E8D0E139499}" type="presParOf" srcId="{7D9D78B7-DD4E-4A10-B7AD-2D409E15F31E}" destId="{50BD9478-D2A6-4B7F-AAD5-D808C804FBC5}" srcOrd="1" destOrd="0" presId="urn:microsoft.com/office/officeart/2008/layout/PictureStrips"/>
    <dgm:cxn modelId="{5281341F-9D90-41ED-91B0-8C0951375A1F}" type="presParOf" srcId="{F7E3AB83-C0F2-4AEA-8A2C-E75E71737086}" destId="{015F029D-E926-426A-A393-D103B19BC904}" srcOrd="5" destOrd="0" presId="urn:microsoft.com/office/officeart/2008/layout/PictureStrips"/>
    <dgm:cxn modelId="{5B26735C-C55F-4160-B445-77FCBE2A368C}" type="presParOf" srcId="{F7E3AB83-C0F2-4AEA-8A2C-E75E71737086}" destId="{75B6D8D5-4FFD-47FB-A0DA-3719AC0D5AD1}" srcOrd="6" destOrd="0" presId="urn:microsoft.com/office/officeart/2008/layout/PictureStrips"/>
    <dgm:cxn modelId="{128959E9-BC4A-4A37-8BF9-8017343EECE1}" type="presParOf" srcId="{75B6D8D5-4FFD-47FB-A0DA-3719AC0D5AD1}" destId="{EA6C61E3-7851-47EE-BF34-639BA4287B72}" srcOrd="0" destOrd="0" presId="urn:microsoft.com/office/officeart/2008/layout/PictureStrips"/>
    <dgm:cxn modelId="{DABAD188-9AD6-4C0E-98E8-E27B07352C0B}" type="presParOf" srcId="{75B6D8D5-4FFD-47FB-A0DA-3719AC0D5AD1}" destId="{BA77495B-1440-43B2-84E1-69696149BFB3}" srcOrd="1" destOrd="0" presId="urn:microsoft.com/office/officeart/2008/layout/PictureStrips"/>
    <dgm:cxn modelId="{A7A12D85-4218-44D0-9DEB-D60D9E098913}" type="presParOf" srcId="{F7E3AB83-C0F2-4AEA-8A2C-E75E71737086}" destId="{2325087C-C965-4A1E-813D-C3ACBE1C3F0B}" srcOrd="7" destOrd="0" presId="urn:microsoft.com/office/officeart/2008/layout/PictureStrips"/>
    <dgm:cxn modelId="{5D247B0C-CB1A-4B95-B7E4-30455F25E7DE}" type="presParOf" srcId="{F7E3AB83-C0F2-4AEA-8A2C-E75E71737086}" destId="{8138DC1A-E4C8-4782-AFB1-9194ABE43303}" srcOrd="8" destOrd="0" presId="urn:microsoft.com/office/officeart/2008/layout/PictureStrips"/>
    <dgm:cxn modelId="{02A23CA2-7300-43BE-AF0F-706BE25FC86D}" type="presParOf" srcId="{8138DC1A-E4C8-4782-AFB1-9194ABE43303}" destId="{29E53FE6-5730-4A26-AA4C-5F7277927F24}" srcOrd="0" destOrd="0" presId="urn:microsoft.com/office/officeart/2008/layout/PictureStrips"/>
    <dgm:cxn modelId="{E3A2BE03-4EE3-4C06-AAC3-894C49E3EA24}" type="presParOf" srcId="{8138DC1A-E4C8-4782-AFB1-9194ABE43303}" destId="{D63B9084-D6A5-4F3E-84C5-FAD845638125}" srcOrd="1" destOrd="0" presId="urn:microsoft.com/office/officeart/2008/layout/PictureStrips"/>
    <dgm:cxn modelId="{0FB9F88E-D90A-4081-AAC9-3C7D816DA73F}" type="presParOf" srcId="{F7E3AB83-C0F2-4AEA-8A2C-E75E71737086}" destId="{38446DD3-7288-4B53-B3E8-857DF27A4914}" srcOrd="9" destOrd="0" presId="urn:microsoft.com/office/officeart/2008/layout/PictureStrips"/>
    <dgm:cxn modelId="{577ACAD9-7198-4FAB-8108-A6E42FE21433}" type="presParOf" srcId="{F7E3AB83-C0F2-4AEA-8A2C-E75E71737086}" destId="{B2755CA1-7056-4E23-82E5-DA71950A63C9}" srcOrd="10" destOrd="0" presId="urn:microsoft.com/office/officeart/2008/layout/PictureStrips"/>
    <dgm:cxn modelId="{ADF986F5-4CAE-47EA-813D-B57B97356405}" type="presParOf" srcId="{B2755CA1-7056-4E23-82E5-DA71950A63C9}" destId="{D87D64B3-4868-4BEA-9D84-41E9E88506F5}" srcOrd="0" destOrd="0" presId="urn:microsoft.com/office/officeart/2008/layout/PictureStrips"/>
    <dgm:cxn modelId="{8325349E-362C-46AC-BE6F-EE04704B23E5}" type="presParOf" srcId="{B2755CA1-7056-4E23-82E5-DA71950A63C9}" destId="{81C97FE7-A294-4C56-BF54-B57FC3030291}" srcOrd="1" destOrd="0" presId="urn:microsoft.com/office/officeart/2008/layout/PictureStrips"/>
    <dgm:cxn modelId="{1F3F9562-2655-435E-9554-938460D9B99B}" type="presParOf" srcId="{F7E3AB83-C0F2-4AEA-8A2C-E75E71737086}" destId="{42C77D81-4FBB-4827-9246-B35A0B3C509E}" srcOrd="11" destOrd="0" presId="urn:microsoft.com/office/officeart/2008/layout/PictureStrips"/>
    <dgm:cxn modelId="{D61DC85C-4204-459B-A294-F51243605640}" type="presParOf" srcId="{F7E3AB83-C0F2-4AEA-8A2C-E75E71737086}" destId="{113B0972-EA42-43D5-9B71-6F5F48F1FE17}" srcOrd="12" destOrd="0" presId="urn:microsoft.com/office/officeart/2008/layout/PictureStrips"/>
    <dgm:cxn modelId="{245283A1-E4C9-4E60-AD5C-040DAF4D7C9F}" type="presParOf" srcId="{113B0972-EA42-43D5-9B71-6F5F48F1FE17}" destId="{B334C4C0-76DF-452C-B925-8450F37269CF}" srcOrd="0" destOrd="0" presId="urn:microsoft.com/office/officeart/2008/layout/PictureStrips"/>
    <dgm:cxn modelId="{D2A0E2DC-EFE2-484D-99AE-FCC237D05633}" type="presParOf" srcId="{113B0972-EA42-43D5-9B71-6F5F48F1FE17}" destId="{BC87CDE7-7737-49A7-9883-5BF373BB8A9A}" srcOrd="1" destOrd="0" presId="urn:microsoft.com/office/officeart/2008/layout/PictureStrips"/>
    <dgm:cxn modelId="{650703C0-A2CB-42B9-8BF7-6C43F9BAFDA4}" type="presParOf" srcId="{F7E3AB83-C0F2-4AEA-8A2C-E75E71737086}" destId="{ACFC284E-602B-4CDB-948C-FF5802CF583B}" srcOrd="13" destOrd="0" presId="urn:microsoft.com/office/officeart/2008/layout/PictureStrips"/>
    <dgm:cxn modelId="{B684A350-A0A7-4CB0-A5B0-B26BBACBA3FA}" type="presParOf" srcId="{F7E3AB83-C0F2-4AEA-8A2C-E75E71737086}" destId="{244A16D0-2A6E-4F96-895C-287122543C8A}" srcOrd="14" destOrd="0" presId="urn:microsoft.com/office/officeart/2008/layout/PictureStrips"/>
    <dgm:cxn modelId="{DC8CDC40-FDD3-4D2B-B649-E54090DDD1C9}" type="presParOf" srcId="{244A16D0-2A6E-4F96-895C-287122543C8A}" destId="{23FDF2E9-D561-43D4-BA2E-F46D7E8B3533}" srcOrd="0" destOrd="0" presId="urn:microsoft.com/office/officeart/2008/layout/PictureStrips"/>
    <dgm:cxn modelId="{A5BE3801-DF7E-4334-80A3-4AB9ED6DFA07}" type="presParOf" srcId="{244A16D0-2A6E-4F96-895C-287122543C8A}" destId="{138BBB25-CBCD-4456-BF72-8EA51CF66A65}" srcOrd="1" destOrd="0" presId="urn:microsoft.com/office/officeart/2008/layout/PictureStrips"/>
    <dgm:cxn modelId="{FC7C6337-9C1E-4C41-8BDA-B9BE27ABE7E0}" type="presParOf" srcId="{F7E3AB83-C0F2-4AEA-8A2C-E75E71737086}" destId="{DC9A2256-D9DC-4BBE-A949-44C7D8B77019}" srcOrd="15" destOrd="0" presId="urn:microsoft.com/office/officeart/2008/layout/PictureStrips"/>
    <dgm:cxn modelId="{0491A9AF-C4F6-439E-9FC5-E4DDA212E2EB}" type="presParOf" srcId="{F7E3AB83-C0F2-4AEA-8A2C-E75E71737086}" destId="{125B8E60-DF51-4810-9272-57A07D4929EA}" srcOrd="16" destOrd="0" presId="urn:microsoft.com/office/officeart/2008/layout/PictureStrips"/>
    <dgm:cxn modelId="{C2668657-5133-4EC2-961F-4A8F53DBA70F}" type="presParOf" srcId="{125B8E60-DF51-4810-9272-57A07D4929EA}" destId="{091CC39D-E7D0-4FF9-BECC-533404903DEB}" srcOrd="0" destOrd="0" presId="urn:microsoft.com/office/officeart/2008/layout/PictureStrips"/>
    <dgm:cxn modelId="{A88A4613-E708-48BB-8EA2-08793B33C12D}" type="presParOf" srcId="{125B8E60-DF51-4810-9272-57A07D4929EA}" destId="{06B4D2EB-50C8-4373-872B-C1ADA86487F2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BFEAE5D-E560-4059-AABA-F8CF5879CB11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2211A42-33DB-4DBC-B1A4-92E59B5EAF92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ctr"/>
          <a:r>
            <a:rPr lang="ru-RU" sz="1700" dirty="0" smtClean="0"/>
            <a:t>Размещенные материалы </a:t>
          </a:r>
          <a:r>
            <a:rPr lang="ru-RU" sz="1700" u="sng" dirty="0" smtClean="0"/>
            <a:t>проверить</a:t>
          </a:r>
          <a:r>
            <a:rPr lang="ru-RU" sz="1700" dirty="0" smtClean="0"/>
            <a:t> через федеральный список экстремистских материалов</a:t>
          </a:r>
        </a:p>
        <a:p>
          <a:pPr algn="ctr"/>
          <a:r>
            <a:rPr lang="ru-RU" sz="1700" dirty="0" smtClean="0"/>
            <a:t> (</a:t>
          </a:r>
          <a:r>
            <a:rPr lang="en-US" sz="1700" b="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minjust.ru/extremist-materials</a:t>
          </a:r>
          <a:r>
            <a:rPr lang="ru-RU" sz="17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ru-RU" sz="1700" dirty="0"/>
        </a:p>
      </dgm:t>
    </dgm:pt>
    <dgm:pt modelId="{217A1E62-97D4-457B-A044-3C8299BD871B}" type="parTrans" cxnId="{B0D2F8A9-825E-48D8-93EF-C99D4BBB121F}">
      <dgm:prSet/>
      <dgm:spPr/>
      <dgm:t>
        <a:bodyPr/>
        <a:lstStyle/>
        <a:p>
          <a:endParaRPr lang="ru-RU" sz="1600"/>
        </a:p>
      </dgm:t>
    </dgm:pt>
    <dgm:pt modelId="{8EDAA7EE-23D7-457D-9B7D-BFE65414DA2F}" type="sibTrans" cxnId="{B0D2F8A9-825E-48D8-93EF-C99D4BBB121F}">
      <dgm:prSet/>
      <dgm:spPr/>
      <dgm:t>
        <a:bodyPr/>
        <a:lstStyle/>
        <a:p>
          <a:endParaRPr lang="ru-RU" sz="1600"/>
        </a:p>
      </dgm:t>
    </dgm:pt>
    <dgm:pt modelId="{068FB359-895C-45C4-A891-AC20BD68F386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ctr"/>
          <a:r>
            <a:rPr lang="ru-RU" sz="1560" dirty="0" smtClean="0"/>
            <a:t>Через сайт </a:t>
          </a:r>
          <a:r>
            <a:rPr lang="ru-RU" sz="1560" dirty="0" err="1" smtClean="0"/>
            <a:t>Роскомнадзора</a:t>
          </a:r>
          <a:r>
            <a:rPr lang="ru-RU" sz="1560" dirty="0" smtClean="0"/>
            <a:t> </a:t>
          </a:r>
          <a:r>
            <a:rPr lang="ru-RU" sz="1560" u="sng" dirty="0" smtClean="0"/>
            <a:t>обратиться</a:t>
          </a:r>
          <a:r>
            <a:rPr lang="ru-RU" sz="1560" dirty="0" smtClean="0"/>
            <a:t> с заявлением об блокировке ресурсов, содержащих экстремистские материалы и противоправную информацию </a:t>
          </a:r>
          <a:r>
            <a:rPr lang="ru-RU" sz="156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-US" sz="1560" b="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eais.rkn.gov.ru</a:t>
          </a:r>
          <a:r>
            <a:rPr lang="en-US" sz="156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ru-RU" sz="1560" b="1" u="sng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2B5ADE0-E262-4272-9C24-4EC4BA0D7C15}" type="parTrans" cxnId="{36091B21-FA0A-4321-B4E3-A6E359EFC3AA}">
      <dgm:prSet/>
      <dgm:spPr/>
      <dgm:t>
        <a:bodyPr/>
        <a:lstStyle/>
        <a:p>
          <a:endParaRPr lang="ru-RU" sz="1600"/>
        </a:p>
      </dgm:t>
    </dgm:pt>
    <dgm:pt modelId="{A5D6F060-7816-437E-9128-4113C34E57DE}" type="sibTrans" cxnId="{36091B21-FA0A-4321-B4E3-A6E359EFC3AA}">
      <dgm:prSet/>
      <dgm:spPr/>
      <dgm:t>
        <a:bodyPr/>
        <a:lstStyle/>
        <a:p>
          <a:endParaRPr lang="ru-RU" sz="1600"/>
        </a:p>
      </dgm:t>
    </dgm:pt>
    <dgm:pt modelId="{05FEB858-6F8C-403E-AE78-62DC5A2105D0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ctr"/>
          <a:r>
            <a:rPr lang="ru-RU" sz="1800" u="sng" dirty="0" smtClean="0"/>
            <a:t>Обратиться</a:t>
          </a:r>
          <a:r>
            <a:rPr lang="ru-RU" sz="1800" dirty="0" smtClean="0"/>
            <a:t>, в том числе в виде электронного обращения, </a:t>
          </a:r>
          <a:r>
            <a:rPr lang="ru-RU" sz="1800" u="none" dirty="0" smtClean="0"/>
            <a:t>в</a:t>
          </a:r>
          <a:r>
            <a:rPr lang="ru-RU" sz="1800" u="sng" dirty="0" smtClean="0"/>
            <a:t> полицию, органы безопасности и прокуратуры </a:t>
          </a:r>
          <a:endParaRPr lang="ru-RU" sz="1800" u="sng" dirty="0"/>
        </a:p>
      </dgm:t>
    </dgm:pt>
    <dgm:pt modelId="{E45649CA-E851-492F-BC0D-482B588976ED}" type="parTrans" cxnId="{B2D04390-A7DE-429F-8569-FADB225A3555}">
      <dgm:prSet/>
      <dgm:spPr/>
      <dgm:t>
        <a:bodyPr/>
        <a:lstStyle/>
        <a:p>
          <a:endParaRPr lang="ru-RU" sz="1600"/>
        </a:p>
      </dgm:t>
    </dgm:pt>
    <dgm:pt modelId="{0D59C4AF-6F74-44D1-AACE-D8B6AD3913AD}" type="sibTrans" cxnId="{B2D04390-A7DE-429F-8569-FADB225A3555}">
      <dgm:prSet/>
      <dgm:spPr/>
      <dgm:t>
        <a:bodyPr/>
        <a:lstStyle/>
        <a:p>
          <a:endParaRPr lang="ru-RU" sz="1600"/>
        </a:p>
      </dgm:t>
    </dgm:pt>
    <dgm:pt modelId="{56E76102-0514-4F21-941C-B17A45EC7ED2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ctr"/>
          <a:r>
            <a:rPr lang="ru-RU" sz="1800" u="sng" dirty="0" smtClean="0"/>
            <a:t>Прекратить</a:t>
          </a:r>
          <a:r>
            <a:rPr lang="ru-RU" sz="1800" dirty="0" smtClean="0"/>
            <a:t> контакты с подозрительными лицами, </a:t>
          </a:r>
          <a:r>
            <a:rPr lang="ru-RU" sz="1800" u="sng" dirty="0" smtClean="0"/>
            <a:t>не отвечать </a:t>
          </a:r>
          <a:r>
            <a:rPr lang="ru-RU" sz="1800" dirty="0" smtClean="0"/>
            <a:t>на сообщения, </a:t>
          </a:r>
          <a:r>
            <a:rPr lang="ru-RU" sz="1800" u="sng" dirty="0" smtClean="0"/>
            <a:t>не вступать </a:t>
          </a:r>
          <a:r>
            <a:rPr lang="ru-RU" sz="1800" dirty="0" smtClean="0"/>
            <a:t>в переписку</a:t>
          </a:r>
          <a:endParaRPr lang="ru-RU" sz="1800" dirty="0"/>
        </a:p>
      </dgm:t>
    </dgm:pt>
    <dgm:pt modelId="{AAE21A4B-5718-4630-9BE9-D929718896BB}" type="parTrans" cxnId="{2EC584E5-899C-4F50-AD2F-0FDA99B8E9A6}">
      <dgm:prSet/>
      <dgm:spPr/>
      <dgm:t>
        <a:bodyPr/>
        <a:lstStyle/>
        <a:p>
          <a:endParaRPr lang="ru-RU" sz="1600"/>
        </a:p>
      </dgm:t>
    </dgm:pt>
    <dgm:pt modelId="{1833BF58-E334-49B3-BEC6-B7E6E33473F8}" type="sibTrans" cxnId="{2EC584E5-899C-4F50-AD2F-0FDA99B8E9A6}">
      <dgm:prSet/>
      <dgm:spPr/>
      <dgm:t>
        <a:bodyPr/>
        <a:lstStyle/>
        <a:p>
          <a:endParaRPr lang="ru-RU" sz="1600"/>
        </a:p>
      </dgm:t>
    </dgm:pt>
    <dgm:pt modelId="{54CCF6D2-6EBD-4300-BBA6-BB8BE2DFC123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ctr"/>
          <a:r>
            <a:rPr lang="ru-RU" sz="1600" dirty="0" smtClean="0"/>
            <a:t>По возможности </a:t>
          </a:r>
          <a:r>
            <a:rPr lang="ru-RU" sz="1600" u="sng" dirty="0" smtClean="0"/>
            <a:t>сохранить</a:t>
          </a:r>
          <a:r>
            <a:rPr lang="ru-RU" sz="1600" dirty="0" smtClean="0"/>
            <a:t> учетные данные подозрительного лица (группы, сообщества), материалы, содержащие признаки противоправной деятельности</a:t>
          </a:r>
          <a:endParaRPr lang="ru-RU" sz="1600" dirty="0"/>
        </a:p>
      </dgm:t>
    </dgm:pt>
    <dgm:pt modelId="{C5B2D899-987C-4DE5-BE02-8ABC274D0B1D}" type="parTrans" cxnId="{4F8EB32C-F5BF-441A-BBC6-DC91B3ED2FDB}">
      <dgm:prSet/>
      <dgm:spPr/>
      <dgm:t>
        <a:bodyPr/>
        <a:lstStyle/>
        <a:p>
          <a:endParaRPr lang="ru-RU" sz="1600"/>
        </a:p>
      </dgm:t>
    </dgm:pt>
    <dgm:pt modelId="{1F24CFC7-6413-42F1-A9B4-8446F3CF3DD1}" type="sibTrans" cxnId="{4F8EB32C-F5BF-441A-BBC6-DC91B3ED2FDB}">
      <dgm:prSet/>
      <dgm:spPr/>
      <dgm:t>
        <a:bodyPr/>
        <a:lstStyle/>
        <a:p>
          <a:endParaRPr lang="ru-RU" sz="1600"/>
        </a:p>
      </dgm:t>
    </dgm:pt>
    <dgm:pt modelId="{AD4BBA88-6880-43D8-9A3C-DB2D37B8BECF}" type="pres">
      <dgm:prSet presAssocID="{ABFEAE5D-E560-4059-AABA-F8CF5879CB1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3613CB9-ABF0-4EB6-9EA0-E306ACD3B32C}" type="pres">
      <dgm:prSet presAssocID="{56E76102-0514-4F21-941C-B17A45EC7ED2}" presName="linNode" presStyleCnt="0"/>
      <dgm:spPr/>
    </dgm:pt>
    <dgm:pt modelId="{F49AC42B-F994-4468-B417-AF88DB4DF245}" type="pres">
      <dgm:prSet presAssocID="{56E76102-0514-4F21-941C-B17A45EC7ED2}" presName="parentShp" presStyleLbl="node1" presStyleIdx="0" presStyleCnt="5" custScaleX="1798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47AB92-8750-4462-9CB8-9BC8B3362A29}" type="pres">
      <dgm:prSet presAssocID="{56E76102-0514-4F21-941C-B17A45EC7ED2}" presName="childShp" presStyleLbl="bgAccFollowNode1" presStyleIdx="0" presStyleCnt="5">
        <dgm:presLayoutVars>
          <dgm:bulletEnabled val="1"/>
        </dgm:presLayoutVars>
      </dgm:prSet>
      <dgm:spPr/>
    </dgm:pt>
    <dgm:pt modelId="{C5433D47-AD83-499F-8200-7BF8FA3DDD4B}" type="pres">
      <dgm:prSet presAssocID="{1833BF58-E334-49B3-BEC6-B7E6E33473F8}" presName="spacing" presStyleCnt="0"/>
      <dgm:spPr/>
    </dgm:pt>
    <dgm:pt modelId="{AB7A2B22-89AA-440E-BCDB-D75AAB2BC5A1}" type="pres">
      <dgm:prSet presAssocID="{54CCF6D2-6EBD-4300-BBA6-BB8BE2DFC123}" presName="linNode" presStyleCnt="0"/>
      <dgm:spPr/>
    </dgm:pt>
    <dgm:pt modelId="{45F0E5E9-5727-472A-BD52-22D0680A9B08}" type="pres">
      <dgm:prSet presAssocID="{54CCF6D2-6EBD-4300-BBA6-BB8BE2DFC123}" presName="parentShp" presStyleLbl="node1" presStyleIdx="1" presStyleCnt="5" custScaleX="1795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DD38B0-8810-4ECF-891E-87EA7FC555B2}" type="pres">
      <dgm:prSet presAssocID="{54CCF6D2-6EBD-4300-BBA6-BB8BE2DFC123}" presName="childShp" presStyleLbl="bgAccFollowNode1" presStyleIdx="1" presStyleCnt="5">
        <dgm:presLayoutVars>
          <dgm:bulletEnabled val="1"/>
        </dgm:presLayoutVars>
      </dgm:prSet>
      <dgm:spPr/>
    </dgm:pt>
    <dgm:pt modelId="{B77ED694-AB4A-4F35-9B04-2C90CF04C0EB}" type="pres">
      <dgm:prSet presAssocID="{1F24CFC7-6413-42F1-A9B4-8446F3CF3DD1}" presName="spacing" presStyleCnt="0"/>
      <dgm:spPr/>
    </dgm:pt>
    <dgm:pt modelId="{D811EC16-9FAC-4019-B8B8-3061B6C8C278}" type="pres">
      <dgm:prSet presAssocID="{52211A42-33DB-4DBC-B1A4-92E59B5EAF92}" presName="linNode" presStyleCnt="0"/>
      <dgm:spPr/>
    </dgm:pt>
    <dgm:pt modelId="{7A28D163-B002-49D7-8D41-044B5F7ACCDB}" type="pres">
      <dgm:prSet presAssocID="{52211A42-33DB-4DBC-B1A4-92E59B5EAF92}" presName="parentShp" presStyleLbl="node1" presStyleIdx="2" presStyleCnt="5" custScaleX="1777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77BA40-7B35-467D-AC77-288F5069A44F}" type="pres">
      <dgm:prSet presAssocID="{52211A42-33DB-4DBC-B1A4-92E59B5EAF92}" presName="childShp" presStyleLbl="bgAccFollowNode1" presStyleIdx="2" presStyleCnt="5">
        <dgm:presLayoutVars>
          <dgm:bulletEnabled val="1"/>
        </dgm:presLayoutVars>
      </dgm:prSet>
      <dgm:spPr/>
    </dgm:pt>
    <dgm:pt modelId="{8E77A7E0-C926-41BF-8916-221B756E8897}" type="pres">
      <dgm:prSet presAssocID="{8EDAA7EE-23D7-457D-9B7D-BFE65414DA2F}" presName="spacing" presStyleCnt="0"/>
      <dgm:spPr/>
    </dgm:pt>
    <dgm:pt modelId="{685EA616-1925-4D4D-A1DA-3F69977B869F}" type="pres">
      <dgm:prSet presAssocID="{068FB359-895C-45C4-A891-AC20BD68F386}" presName="linNode" presStyleCnt="0"/>
      <dgm:spPr/>
    </dgm:pt>
    <dgm:pt modelId="{C7534315-2284-40A0-AABC-25034E656EBA}" type="pres">
      <dgm:prSet presAssocID="{068FB359-895C-45C4-A891-AC20BD68F386}" presName="parentShp" presStyleLbl="node1" presStyleIdx="3" presStyleCnt="5" custScaleX="1770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35EF12-343A-4A1E-819A-8FEA3C92FA47}" type="pres">
      <dgm:prSet presAssocID="{068FB359-895C-45C4-A891-AC20BD68F386}" presName="childShp" presStyleLbl="bgAccFollowNode1" presStyleIdx="3" presStyleCnt="5">
        <dgm:presLayoutVars>
          <dgm:bulletEnabled val="1"/>
        </dgm:presLayoutVars>
      </dgm:prSet>
      <dgm:spPr/>
    </dgm:pt>
    <dgm:pt modelId="{42CE04AF-6D7A-4584-A1F2-4830FD569865}" type="pres">
      <dgm:prSet presAssocID="{A5D6F060-7816-437E-9128-4113C34E57DE}" presName="spacing" presStyleCnt="0"/>
      <dgm:spPr/>
    </dgm:pt>
    <dgm:pt modelId="{58FB59D5-DF09-4402-BBC0-922F4834CCC6}" type="pres">
      <dgm:prSet presAssocID="{05FEB858-6F8C-403E-AE78-62DC5A2105D0}" presName="linNode" presStyleCnt="0"/>
      <dgm:spPr/>
    </dgm:pt>
    <dgm:pt modelId="{713116DA-8205-45F6-A78E-2E7D6D240BD6}" type="pres">
      <dgm:prSet presAssocID="{05FEB858-6F8C-403E-AE78-62DC5A2105D0}" presName="parentShp" presStyleLbl="node1" presStyleIdx="4" presStyleCnt="5" custScaleX="1781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042A08-F488-467A-A237-0788BECC6934}" type="pres">
      <dgm:prSet presAssocID="{05FEB858-6F8C-403E-AE78-62DC5A2105D0}" presName="childShp" presStyleLbl="bgAccFollowNode1" presStyleIdx="4" presStyleCnt="5">
        <dgm:presLayoutVars>
          <dgm:bulletEnabled val="1"/>
        </dgm:presLayoutVars>
      </dgm:prSet>
      <dgm:spPr/>
    </dgm:pt>
  </dgm:ptLst>
  <dgm:cxnLst>
    <dgm:cxn modelId="{2D38DE15-0A7D-4C4B-966F-662BEB08C539}" type="presOf" srcId="{54CCF6D2-6EBD-4300-BBA6-BB8BE2DFC123}" destId="{45F0E5E9-5727-472A-BD52-22D0680A9B08}" srcOrd="0" destOrd="0" presId="urn:microsoft.com/office/officeart/2005/8/layout/vList6"/>
    <dgm:cxn modelId="{C4B7F424-25A2-424D-9800-D9408FF6A123}" type="presOf" srcId="{068FB359-895C-45C4-A891-AC20BD68F386}" destId="{C7534315-2284-40A0-AABC-25034E656EBA}" srcOrd="0" destOrd="0" presId="urn:microsoft.com/office/officeart/2005/8/layout/vList6"/>
    <dgm:cxn modelId="{3C528880-A624-4431-B50D-7F5D1BD796A4}" type="presOf" srcId="{ABFEAE5D-E560-4059-AABA-F8CF5879CB11}" destId="{AD4BBA88-6880-43D8-9A3C-DB2D37B8BECF}" srcOrd="0" destOrd="0" presId="urn:microsoft.com/office/officeart/2005/8/layout/vList6"/>
    <dgm:cxn modelId="{B0D2F8A9-825E-48D8-93EF-C99D4BBB121F}" srcId="{ABFEAE5D-E560-4059-AABA-F8CF5879CB11}" destId="{52211A42-33DB-4DBC-B1A4-92E59B5EAF92}" srcOrd="2" destOrd="0" parTransId="{217A1E62-97D4-457B-A044-3C8299BD871B}" sibTransId="{8EDAA7EE-23D7-457D-9B7D-BFE65414DA2F}"/>
    <dgm:cxn modelId="{4F8EB32C-F5BF-441A-BBC6-DC91B3ED2FDB}" srcId="{ABFEAE5D-E560-4059-AABA-F8CF5879CB11}" destId="{54CCF6D2-6EBD-4300-BBA6-BB8BE2DFC123}" srcOrd="1" destOrd="0" parTransId="{C5B2D899-987C-4DE5-BE02-8ABC274D0B1D}" sibTransId="{1F24CFC7-6413-42F1-A9B4-8446F3CF3DD1}"/>
    <dgm:cxn modelId="{B449DA04-AEBF-4247-836B-50401528D247}" type="presOf" srcId="{52211A42-33DB-4DBC-B1A4-92E59B5EAF92}" destId="{7A28D163-B002-49D7-8D41-044B5F7ACCDB}" srcOrd="0" destOrd="0" presId="urn:microsoft.com/office/officeart/2005/8/layout/vList6"/>
    <dgm:cxn modelId="{101DEFF5-FDAE-4D7D-885C-DEB1E2C68FFE}" type="presOf" srcId="{56E76102-0514-4F21-941C-B17A45EC7ED2}" destId="{F49AC42B-F994-4468-B417-AF88DB4DF245}" srcOrd="0" destOrd="0" presId="urn:microsoft.com/office/officeart/2005/8/layout/vList6"/>
    <dgm:cxn modelId="{36091B21-FA0A-4321-B4E3-A6E359EFC3AA}" srcId="{ABFEAE5D-E560-4059-AABA-F8CF5879CB11}" destId="{068FB359-895C-45C4-A891-AC20BD68F386}" srcOrd="3" destOrd="0" parTransId="{A2B5ADE0-E262-4272-9C24-4EC4BA0D7C15}" sibTransId="{A5D6F060-7816-437E-9128-4113C34E57DE}"/>
    <dgm:cxn modelId="{B2D04390-A7DE-429F-8569-FADB225A3555}" srcId="{ABFEAE5D-E560-4059-AABA-F8CF5879CB11}" destId="{05FEB858-6F8C-403E-AE78-62DC5A2105D0}" srcOrd="4" destOrd="0" parTransId="{E45649CA-E851-492F-BC0D-482B588976ED}" sibTransId="{0D59C4AF-6F74-44D1-AACE-D8B6AD3913AD}"/>
    <dgm:cxn modelId="{C047903A-2C67-44DA-B416-D3172DF8BA48}" type="presOf" srcId="{05FEB858-6F8C-403E-AE78-62DC5A2105D0}" destId="{713116DA-8205-45F6-A78E-2E7D6D240BD6}" srcOrd="0" destOrd="0" presId="urn:microsoft.com/office/officeart/2005/8/layout/vList6"/>
    <dgm:cxn modelId="{2EC584E5-899C-4F50-AD2F-0FDA99B8E9A6}" srcId="{ABFEAE5D-E560-4059-AABA-F8CF5879CB11}" destId="{56E76102-0514-4F21-941C-B17A45EC7ED2}" srcOrd="0" destOrd="0" parTransId="{AAE21A4B-5718-4630-9BE9-D929718896BB}" sibTransId="{1833BF58-E334-49B3-BEC6-B7E6E33473F8}"/>
    <dgm:cxn modelId="{A3AB6DA7-91E9-4A98-8B29-0B462AAC26AF}" type="presParOf" srcId="{AD4BBA88-6880-43D8-9A3C-DB2D37B8BECF}" destId="{73613CB9-ABF0-4EB6-9EA0-E306ACD3B32C}" srcOrd="0" destOrd="0" presId="urn:microsoft.com/office/officeart/2005/8/layout/vList6"/>
    <dgm:cxn modelId="{55E62428-2EDA-4801-A32F-75042D39F0DE}" type="presParOf" srcId="{73613CB9-ABF0-4EB6-9EA0-E306ACD3B32C}" destId="{F49AC42B-F994-4468-B417-AF88DB4DF245}" srcOrd="0" destOrd="0" presId="urn:microsoft.com/office/officeart/2005/8/layout/vList6"/>
    <dgm:cxn modelId="{C624F016-A768-4C05-8B66-F8F69E0B3D03}" type="presParOf" srcId="{73613CB9-ABF0-4EB6-9EA0-E306ACD3B32C}" destId="{3647AB92-8750-4462-9CB8-9BC8B3362A29}" srcOrd="1" destOrd="0" presId="urn:microsoft.com/office/officeart/2005/8/layout/vList6"/>
    <dgm:cxn modelId="{2B3AF7AB-36C3-431A-B408-109BF7E62560}" type="presParOf" srcId="{AD4BBA88-6880-43D8-9A3C-DB2D37B8BECF}" destId="{C5433D47-AD83-499F-8200-7BF8FA3DDD4B}" srcOrd="1" destOrd="0" presId="urn:microsoft.com/office/officeart/2005/8/layout/vList6"/>
    <dgm:cxn modelId="{72587180-7698-48E2-BCA6-069BB54EE6BA}" type="presParOf" srcId="{AD4BBA88-6880-43D8-9A3C-DB2D37B8BECF}" destId="{AB7A2B22-89AA-440E-BCDB-D75AAB2BC5A1}" srcOrd="2" destOrd="0" presId="urn:microsoft.com/office/officeart/2005/8/layout/vList6"/>
    <dgm:cxn modelId="{57389DEB-F139-44D0-BE23-EB595C06065E}" type="presParOf" srcId="{AB7A2B22-89AA-440E-BCDB-D75AAB2BC5A1}" destId="{45F0E5E9-5727-472A-BD52-22D0680A9B08}" srcOrd="0" destOrd="0" presId="urn:microsoft.com/office/officeart/2005/8/layout/vList6"/>
    <dgm:cxn modelId="{B6AFC62C-2C25-40B3-854A-8959D7CCE5DE}" type="presParOf" srcId="{AB7A2B22-89AA-440E-BCDB-D75AAB2BC5A1}" destId="{3EDD38B0-8810-4ECF-891E-87EA7FC555B2}" srcOrd="1" destOrd="0" presId="urn:microsoft.com/office/officeart/2005/8/layout/vList6"/>
    <dgm:cxn modelId="{DAE148D3-5ACA-4388-BF43-A63402CA28A9}" type="presParOf" srcId="{AD4BBA88-6880-43D8-9A3C-DB2D37B8BECF}" destId="{B77ED694-AB4A-4F35-9B04-2C90CF04C0EB}" srcOrd="3" destOrd="0" presId="urn:microsoft.com/office/officeart/2005/8/layout/vList6"/>
    <dgm:cxn modelId="{AA453A6D-01AA-41DE-A158-0CF2996F6096}" type="presParOf" srcId="{AD4BBA88-6880-43D8-9A3C-DB2D37B8BECF}" destId="{D811EC16-9FAC-4019-B8B8-3061B6C8C278}" srcOrd="4" destOrd="0" presId="urn:microsoft.com/office/officeart/2005/8/layout/vList6"/>
    <dgm:cxn modelId="{8CA742AA-A1FC-4597-90C7-42B11D7C22AD}" type="presParOf" srcId="{D811EC16-9FAC-4019-B8B8-3061B6C8C278}" destId="{7A28D163-B002-49D7-8D41-044B5F7ACCDB}" srcOrd="0" destOrd="0" presId="urn:microsoft.com/office/officeart/2005/8/layout/vList6"/>
    <dgm:cxn modelId="{FF3A6951-30FF-401A-A084-2AD4A1F338B5}" type="presParOf" srcId="{D811EC16-9FAC-4019-B8B8-3061B6C8C278}" destId="{DD77BA40-7B35-467D-AC77-288F5069A44F}" srcOrd="1" destOrd="0" presId="urn:microsoft.com/office/officeart/2005/8/layout/vList6"/>
    <dgm:cxn modelId="{F1AE1DF5-3A27-47A0-B738-13ECA841D931}" type="presParOf" srcId="{AD4BBA88-6880-43D8-9A3C-DB2D37B8BECF}" destId="{8E77A7E0-C926-41BF-8916-221B756E8897}" srcOrd="5" destOrd="0" presId="urn:microsoft.com/office/officeart/2005/8/layout/vList6"/>
    <dgm:cxn modelId="{D181946C-49AA-4A94-B81D-19EC029C4BC8}" type="presParOf" srcId="{AD4BBA88-6880-43D8-9A3C-DB2D37B8BECF}" destId="{685EA616-1925-4D4D-A1DA-3F69977B869F}" srcOrd="6" destOrd="0" presId="urn:microsoft.com/office/officeart/2005/8/layout/vList6"/>
    <dgm:cxn modelId="{8768978E-1CC7-41D5-8411-DDE7AEC6452D}" type="presParOf" srcId="{685EA616-1925-4D4D-A1DA-3F69977B869F}" destId="{C7534315-2284-40A0-AABC-25034E656EBA}" srcOrd="0" destOrd="0" presId="urn:microsoft.com/office/officeart/2005/8/layout/vList6"/>
    <dgm:cxn modelId="{2755C49C-4119-49E1-ACCC-73A75FEE701C}" type="presParOf" srcId="{685EA616-1925-4D4D-A1DA-3F69977B869F}" destId="{7235EF12-343A-4A1E-819A-8FEA3C92FA47}" srcOrd="1" destOrd="0" presId="urn:microsoft.com/office/officeart/2005/8/layout/vList6"/>
    <dgm:cxn modelId="{F48485B1-7F57-4868-A894-24158F1D0A80}" type="presParOf" srcId="{AD4BBA88-6880-43D8-9A3C-DB2D37B8BECF}" destId="{42CE04AF-6D7A-4584-A1F2-4830FD569865}" srcOrd="7" destOrd="0" presId="urn:microsoft.com/office/officeart/2005/8/layout/vList6"/>
    <dgm:cxn modelId="{E956DB09-CBA7-44BA-BC84-FF63891FDAC0}" type="presParOf" srcId="{AD4BBA88-6880-43D8-9A3C-DB2D37B8BECF}" destId="{58FB59D5-DF09-4402-BBC0-922F4834CCC6}" srcOrd="8" destOrd="0" presId="urn:microsoft.com/office/officeart/2005/8/layout/vList6"/>
    <dgm:cxn modelId="{1CE77A17-5B55-4257-866E-ED2D1930EE2F}" type="presParOf" srcId="{58FB59D5-DF09-4402-BBC0-922F4834CCC6}" destId="{713116DA-8205-45F6-A78E-2E7D6D240BD6}" srcOrd="0" destOrd="0" presId="urn:microsoft.com/office/officeart/2005/8/layout/vList6"/>
    <dgm:cxn modelId="{7E80F4FA-6BF7-42E9-8B84-0A3550C8DFFE}" type="presParOf" srcId="{58FB59D5-DF09-4402-BBC0-922F4834CCC6}" destId="{A9042A08-F488-467A-A237-0788BECC693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CB9DFA-9ECF-4F75-B21B-3D5DB3C142A3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DE5CD956-629D-47F6-BD3F-83FA858370AF}">
      <dgm:prSet phldrT="[Текст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just"/>
          <a:r>
            <a:rPr lang="ru-RU" sz="2400" dirty="0" smtClean="0"/>
            <a:t>На территории РФ запрещена деятельность  </a:t>
          </a:r>
          <a:r>
            <a: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74</a:t>
          </a:r>
          <a:r>
            <a:rPr lang="ru-RU" sz="2400" dirty="0" smtClean="0"/>
            <a:t> некоммерческих организации, признанных судами экстремистскими.</a:t>
          </a:r>
          <a:endParaRPr lang="ru-RU" sz="2400" dirty="0"/>
        </a:p>
      </dgm:t>
    </dgm:pt>
    <dgm:pt modelId="{5C0EBE7A-7D13-4BA5-87BE-51F982E6BB38}" type="parTrans" cxnId="{45D7748A-DF6F-4553-89E4-2DD9A159F741}">
      <dgm:prSet/>
      <dgm:spPr/>
      <dgm:t>
        <a:bodyPr/>
        <a:lstStyle/>
        <a:p>
          <a:endParaRPr lang="ru-RU" sz="1800"/>
        </a:p>
      </dgm:t>
    </dgm:pt>
    <dgm:pt modelId="{578E946D-FEE3-4483-A47B-95B263497B46}" type="sibTrans" cxnId="{45D7748A-DF6F-4553-89E4-2DD9A159F741}">
      <dgm:prSet/>
      <dgm:spPr/>
      <dgm:t>
        <a:bodyPr/>
        <a:lstStyle/>
        <a:p>
          <a:endParaRPr lang="ru-RU" sz="1800"/>
        </a:p>
      </dgm:t>
    </dgm:pt>
    <dgm:pt modelId="{8789ACC4-3B0A-428A-AFEA-66670A6663CD}">
      <dgm:prSet phldrT="[Текст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just"/>
          <a:r>
            <a:rPr lang="ru-RU" sz="2000" dirty="0" smtClean="0"/>
            <a:t>Перечень экстремистских организации ведёт Министерство юстиции РФ, размещается на официальном сайте:  </a:t>
          </a:r>
          <a:r>
            <a:rPr lang="en-US" sz="2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minjust.ru/</a:t>
          </a:r>
          <a:r>
            <a:rPr lang="en-US" sz="2800" b="1" u="sng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nko</a:t>
          </a:r>
          <a:r>
            <a:rPr lang="en-US" sz="2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/</a:t>
          </a:r>
          <a:r>
            <a:rPr lang="en-US" sz="2800" b="1" u="sng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perechen_zapret</a:t>
          </a:r>
          <a:endParaRPr lang="ru-RU" sz="2800" b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DF46CEF-B08C-46EC-87F9-48BE6489158B}" type="parTrans" cxnId="{5712F9FA-AF62-46D6-BB11-1FBC9252DD81}">
      <dgm:prSet/>
      <dgm:spPr/>
      <dgm:t>
        <a:bodyPr/>
        <a:lstStyle/>
        <a:p>
          <a:endParaRPr lang="ru-RU" sz="1800"/>
        </a:p>
      </dgm:t>
    </dgm:pt>
    <dgm:pt modelId="{19CF6C48-572A-4814-91D3-42D7308F8967}" type="sibTrans" cxnId="{5712F9FA-AF62-46D6-BB11-1FBC9252DD81}">
      <dgm:prSet/>
      <dgm:spPr/>
      <dgm:t>
        <a:bodyPr/>
        <a:lstStyle/>
        <a:p>
          <a:endParaRPr lang="ru-RU" sz="1800"/>
        </a:p>
      </dgm:t>
    </dgm:pt>
    <dgm:pt modelId="{9ECA48AD-4A8A-4F2A-BBA8-4F20DAAB5A98}" type="pres">
      <dgm:prSet presAssocID="{E9CB9DFA-9ECF-4F75-B21B-3D5DB3C142A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CBB878-436A-4EA8-BB8D-ACC1F5FADF91}" type="pres">
      <dgm:prSet presAssocID="{DE5CD956-629D-47F6-BD3F-83FA858370AF}" presName="parentLin" presStyleCnt="0"/>
      <dgm:spPr/>
    </dgm:pt>
    <dgm:pt modelId="{B0C316BF-D727-47B2-9D93-DE0DB30B05DB}" type="pres">
      <dgm:prSet presAssocID="{DE5CD956-629D-47F6-BD3F-83FA858370AF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F31EFCF2-783B-4677-8B96-10472017345C}" type="pres">
      <dgm:prSet presAssocID="{DE5CD956-629D-47F6-BD3F-83FA858370AF}" presName="parentText" presStyleLbl="node1" presStyleIdx="0" presStyleCnt="2" custScaleX="1058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B29F1B-47B2-4DC4-AD98-FD82C891AB73}" type="pres">
      <dgm:prSet presAssocID="{DE5CD956-629D-47F6-BD3F-83FA858370AF}" presName="negativeSpace" presStyleCnt="0"/>
      <dgm:spPr/>
    </dgm:pt>
    <dgm:pt modelId="{7707B256-FA3E-4E05-8C7D-F894DB904DE4}" type="pres">
      <dgm:prSet presAssocID="{DE5CD956-629D-47F6-BD3F-83FA858370AF}" presName="childText" presStyleLbl="conFgAcc1" presStyleIdx="0" presStyleCnt="2">
        <dgm:presLayoutVars>
          <dgm:bulletEnabled val="1"/>
        </dgm:presLayoutVars>
      </dgm:prSet>
      <dgm:spPr/>
    </dgm:pt>
    <dgm:pt modelId="{61162816-CD6C-45BF-BF04-BEFAA99DEB56}" type="pres">
      <dgm:prSet presAssocID="{578E946D-FEE3-4483-A47B-95B263497B46}" presName="spaceBetweenRectangles" presStyleCnt="0"/>
      <dgm:spPr/>
    </dgm:pt>
    <dgm:pt modelId="{3D9B97E2-AC7C-4BF9-995D-867AE0D1DF2D}" type="pres">
      <dgm:prSet presAssocID="{8789ACC4-3B0A-428A-AFEA-66670A6663CD}" presName="parentLin" presStyleCnt="0"/>
      <dgm:spPr/>
    </dgm:pt>
    <dgm:pt modelId="{9EF0AACD-3A3E-41B0-945B-DCEF4F305D43}" type="pres">
      <dgm:prSet presAssocID="{8789ACC4-3B0A-428A-AFEA-66670A6663CD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6DDA88BD-4B41-4F49-BE47-8EA0188C0980}" type="pres">
      <dgm:prSet presAssocID="{8789ACC4-3B0A-428A-AFEA-66670A6663CD}" presName="parentText" presStyleLbl="node1" presStyleIdx="1" presStyleCnt="2" custScaleX="1058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09CBEC-97BD-4DAE-BDB0-228EBE90105C}" type="pres">
      <dgm:prSet presAssocID="{8789ACC4-3B0A-428A-AFEA-66670A6663CD}" presName="negativeSpace" presStyleCnt="0"/>
      <dgm:spPr/>
    </dgm:pt>
    <dgm:pt modelId="{A02DF8BF-1F04-40BF-89EF-39E09251E8A1}" type="pres">
      <dgm:prSet presAssocID="{8789ACC4-3B0A-428A-AFEA-66670A6663CD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3528C4C4-41EC-4888-A097-6FFE579470CF}" type="presOf" srcId="{E9CB9DFA-9ECF-4F75-B21B-3D5DB3C142A3}" destId="{9ECA48AD-4A8A-4F2A-BBA8-4F20DAAB5A98}" srcOrd="0" destOrd="0" presId="urn:microsoft.com/office/officeart/2005/8/layout/list1"/>
    <dgm:cxn modelId="{AABD5441-475A-4D7A-B070-5D4544DCD337}" type="presOf" srcId="{DE5CD956-629D-47F6-BD3F-83FA858370AF}" destId="{F31EFCF2-783B-4677-8B96-10472017345C}" srcOrd="1" destOrd="0" presId="urn:microsoft.com/office/officeart/2005/8/layout/list1"/>
    <dgm:cxn modelId="{7FDCC1F8-140A-4C07-A10C-6FAA31EAB1A3}" type="presOf" srcId="{8789ACC4-3B0A-428A-AFEA-66670A6663CD}" destId="{9EF0AACD-3A3E-41B0-945B-DCEF4F305D43}" srcOrd="0" destOrd="0" presId="urn:microsoft.com/office/officeart/2005/8/layout/list1"/>
    <dgm:cxn modelId="{5712F9FA-AF62-46D6-BB11-1FBC9252DD81}" srcId="{E9CB9DFA-9ECF-4F75-B21B-3D5DB3C142A3}" destId="{8789ACC4-3B0A-428A-AFEA-66670A6663CD}" srcOrd="1" destOrd="0" parTransId="{3DF46CEF-B08C-46EC-87F9-48BE6489158B}" sibTransId="{19CF6C48-572A-4814-91D3-42D7308F8967}"/>
    <dgm:cxn modelId="{1C5ACA2C-836A-44E7-9ED3-D989122E6F39}" type="presOf" srcId="{8789ACC4-3B0A-428A-AFEA-66670A6663CD}" destId="{6DDA88BD-4B41-4F49-BE47-8EA0188C0980}" srcOrd="1" destOrd="0" presId="urn:microsoft.com/office/officeart/2005/8/layout/list1"/>
    <dgm:cxn modelId="{5D4A899A-D1E1-43F9-ABC7-6865E7377EB1}" type="presOf" srcId="{DE5CD956-629D-47F6-BD3F-83FA858370AF}" destId="{B0C316BF-D727-47B2-9D93-DE0DB30B05DB}" srcOrd="0" destOrd="0" presId="urn:microsoft.com/office/officeart/2005/8/layout/list1"/>
    <dgm:cxn modelId="{45D7748A-DF6F-4553-89E4-2DD9A159F741}" srcId="{E9CB9DFA-9ECF-4F75-B21B-3D5DB3C142A3}" destId="{DE5CD956-629D-47F6-BD3F-83FA858370AF}" srcOrd="0" destOrd="0" parTransId="{5C0EBE7A-7D13-4BA5-87BE-51F982E6BB38}" sibTransId="{578E946D-FEE3-4483-A47B-95B263497B46}"/>
    <dgm:cxn modelId="{727BC1E6-6D05-489F-8DC9-39DE1ED24851}" type="presParOf" srcId="{9ECA48AD-4A8A-4F2A-BBA8-4F20DAAB5A98}" destId="{ADCBB878-436A-4EA8-BB8D-ACC1F5FADF91}" srcOrd="0" destOrd="0" presId="urn:microsoft.com/office/officeart/2005/8/layout/list1"/>
    <dgm:cxn modelId="{DAFF6B50-7BC5-4C5F-B9B8-3A612FCA5391}" type="presParOf" srcId="{ADCBB878-436A-4EA8-BB8D-ACC1F5FADF91}" destId="{B0C316BF-D727-47B2-9D93-DE0DB30B05DB}" srcOrd="0" destOrd="0" presId="urn:microsoft.com/office/officeart/2005/8/layout/list1"/>
    <dgm:cxn modelId="{101C9018-3684-4DC3-BAE7-601B70CECDFF}" type="presParOf" srcId="{ADCBB878-436A-4EA8-BB8D-ACC1F5FADF91}" destId="{F31EFCF2-783B-4677-8B96-10472017345C}" srcOrd="1" destOrd="0" presId="urn:microsoft.com/office/officeart/2005/8/layout/list1"/>
    <dgm:cxn modelId="{8BC2F2BD-563C-4427-8521-7A480871007A}" type="presParOf" srcId="{9ECA48AD-4A8A-4F2A-BBA8-4F20DAAB5A98}" destId="{E9B29F1B-47B2-4DC4-AD98-FD82C891AB73}" srcOrd="1" destOrd="0" presId="urn:microsoft.com/office/officeart/2005/8/layout/list1"/>
    <dgm:cxn modelId="{C335B126-B432-4B13-8B8E-C1753ABDA6F1}" type="presParOf" srcId="{9ECA48AD-4A8A-4F2A-BBA8-4F20DAAB5A98}" destId="{7707B256-FA3E-4E05-8C7D-F894DB904DE4}" srcOrd="2" destOrd="0" presId="urn:microsoft.com/office/officeart/2005/8/layout/list1"/>
    <dgm:cxn modelId="{2FA2E0DC-53FE-44F6-AE49-3E05BB4009F3}" type="presParOf" srcId="{9ECA48AD-4A8A-4F2A-BBA8-4F20DAAB5A98}" destId="{61162816-CD6C-45BF-BF04-BEFAA99DEB56}" srcOrd="3" destOrd="0" presId="urn:microsoft.com/office/officeart/2005/8/layout/list1"/>
    <dgm:cxn modelId="{5AC7AE8D-49F3-4D32-B39F-B0550B47D68E}" type="presParOf" srcId="{9ECA48AD-4A8A-4F2A-BBA8-4F20DAAB5A98}" destId="{3D9B97E2-AC7C-4BF9-995D-867AE0D1DF2D}" srcOrd="4" destOrd="0" presId="urn:microsoft.com/office/officeart/2005/8/layout/list1"/>
    <dgm:cxn modelId="{5C1EE683-0F54-4349-AB09-E4347587C615}" type="presParOf" srcId="{3D9B97E2-AC7C-4BF9-995D-867AE0D1DF2D}" destId="{9EF0AACD-3A3E-41B0-945B-DCEF4F305D43}" srcOrd="0" destOrd="0" presId="urn:microsoft.com/office/officeart/2005/8/layout/list1"/>
    <dgm:cxn modelId="{82DA3E94-A186-401C-8BED-7F56801FA59C}" type="presParOf" srcId="{3D9B97E2-AC7C-4BF9-995D-867AE0D1DF2D}" destId="{6DDA88BD-4B41-4F49-BE47-8EA0188C0980}" srcOrd="1" destOrd="0" presId="urn:microsoft.com/office/officeart/2005/8/layout/list1"/>
    <dgm:cxn modelId="{83A62190-48FB-4FDE-AB78-14011B6EA094}" type="presParOf" srcId="{9ECA48AD-4A8A-4F2A-BBA8-4F20DAAB5A98}" destId="{EE09CBEC-97BD-4DAE-BDB0-228EBE90105C}" srcOrd="5" destOrd="0" presId="urn:microsoft.com/office/officeart/2005/8/layout/list1"/>
    <dgm:cxn modelId="{99C16524-B260-4C87-AAB1-374167D7BFCB}" type="presParOf" srcId="{9ECA48AD-4A8A-4F2A-BBA8-4F20DAAB5A98}" destId="{A02DF8BF-1F04-40BF-89EF-39E09251E8A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5D4D91-CAC5-4537-A361-9FC915C37BA5}" type="doc">
      <dgm:prSet loTypeId="urn:microsoft.com/office/officeart/2008/layout/VerticalCurvedList" loCatId="list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C4F696FC-8809-4166-B5AD-5C6811613E4B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sz="2000" dirty="0" smtClean="0"/>
            <a:t>Лжи, обмане и искажении объективной информации</a:t>
          </a:r>
          <a:endParaRPr lang="ru-RU" sz="2000" dirty="0"/>
        </a:p>
      </dgm:t>
    </dgm:pt>
    <dgm:pt modelId="{29653E8C-45D6-4060-BCC8-93BD47C52990}" type="parTrans" cxnId="{1BAF5047-8B4A-4D7F-BD5A-E0CEC5F08337}">
      <dgm:prSet/>
      <dgm:spPr/>
      <dgm:t>
        <a:bodyPr/>
        <a:lstStyle/>
        <a:p>
          <a:endParaRPr lang="ru-RU"/>
        </a:p>
      </dgm:t>
    </dgm:pt>
    <dgm:pt modelId="{24E65AD0-CB26-493E-99A4-D509C3FB721E}" type="sibTrans" cxnId="{1BAF5047-8B4A-4D7F-BD5A-E0CEC5F08337}">
      <dgm:prSet/>
      <dgm:spPr/>
      <dgm:t>
        <a:bodyPr/>
        <a:lstStyle/>
        <a:p>
          <a:endParaRPr lang="ru-RU"/>
        </a:p>
      </dgm:t>
    </dgm:pt>
    <dgm:pt modelId="{67044813-9F09-4A22-ACB1-FDA596531492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sz="2000" dirty="0" smtClean="0"/>
            <a:t>Мнимой борьбе за справедливость, безразличии к проблемам человека и общества</a:t>
          </a:r>
          <a:endParaRPr lang="ru-RU" sz="2000" dirty="0"/>
        </a:p>
      </dgm:t>
    </dgm:pt>
    <dgm:pt modelId="{5212B0FB-9CB4-4E7F-8455-08B5C740BC03}" type="parTrans" cxnId="{10E3F777-CE05-485C-82AA-FEAEFE40D8FB}">
      <dgm:prSet/>
      <dgm:spPr/>
      <dgm:t>
        <a:bodyPr/>
        <a:lstStyle/>
        <a:p>
          <a:endParaRPr lang="ru-RU"/>
        </a:p>
      </dgm:t>
    </dgm:pt>
    <dgm:pt modelId="{667B5126-D58D-4BAC-AFF3-24A258BF1379}" type="sibTrans" cxnId="{10E3F777-CE05-485C-82AA-FEAEFE40D8FB}">
      <dgm:prSet/>
      <dgm:spPr/>
      <dgm:t>
        <a:bodyPr/>
        <a:lstStyle/>
        <a:p>
          <a:endParaRPr lang="ru-RU"/>
        </a:p>
      </dgm:t>
    </dgm:pt>
    <dgm:pt modelId="{BF14666A-11F3-4393-B464-32092B7E5F98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sz="1700" dirty="0" smtClean="0"/>
            <a:t> </a:t>
          </a:r>
          <a:r>
            <a:rPr lang="ru-RU" sz="2000" dirty="0" smtClean="0"/>
            <a:t>Использовании насилия либо угрозы применения насилия для устрашения и подчинения людей </a:t>
          </a:r>
          <a:endParaRPr lang="ru-RU" sz="2000" dirty="0"/>
        </a:p>
      </dgm:t>
    </dgm:pt>
    <dgm:pt modelId="{6D95AB1D-79FF-455B-BB51-112E4DB0FFC1}" type="parTrans" cxnId="{642C3902-A89B-407D-B6C6-12A4452C6723}">
      <dgm:prSet/>
      <dgm:spPr/>
      <dgm:t>
        <a:bodyPr/>
        <a:lstStyle/>
        <a:p>
          <a:endParaRPr lang="ru-RU"/>
        </a:p>
      </dgm:t>
    </dgm:pt>
    <dgm:pt modelId="{9983CBAA-080E-47AC-B187-32342013CEB1}" type="sibTrans" cxnId="{642C3902-A89B-407D-B6C6-12A4452C6723}">
      <dgm:prSet/>
      <dgm:spPr/>
      <dgm:t>
        <a:bodyPr/>
        <a:lstStyle/>
        <a:p>
          <a:endParaRPr lang="ru-RU"/>
        </a:p>
      </dgm:t>
    </dgm:pt>
    <dgm:pt modelId="{3E0EA98F-C920-4359-91A8-6D4D382A5B72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sz="2000" dirty="0" smtClean="0"/>
            <a:t>Возбуждении ненависти и вражды по отношению к другой расе, национальности, религии, социальной группе</a:t>
          </a:r>
          <a:endParaRPr lang="ru-RU" sz="2000" dirty="0"/>
        </a:p>
      </dgm:t>
    </dgm:pt>
    <dgm:pt modelId="{1B26ACBC-8516-4A9E-91B1-CAC05E32588A}" type="parTrans" cxnId="{6F2C2BF6-4153-46AA-8749-AA5D8DD6ABC3}">
      <dgm:prSet/>
      <dgm:spPr/>
      <dgm:t>
        <a:bodyPr/>
        <a:lstStyle/>
        <a:p>
          <a:endParaRPr lang="ru-RU"/>
        </a:p>
      </dgm:t>
    </dgm:pt>
    <dgm:pt modelId="{64A2AC0A-3DE6-48F1-96E7-7555FBEFA416}" type="sibTrans" cxnId="{6F2C2BF6-4153-46AA-8749-AA5D8DD6ABC3}">
      <dgm:prSet/>
      <dgm:spPr/>
      <dgm:t>
        <a:bodyPr/>
        <a:lstStyle/>
        <a:p>
          <a:endParaRPr lang="ru-RU"/>
        </a:p>
      </dgm:t>
    </dgm:pt>
    <dgm:pt modelId="{DA81434A-C831-4A6F-8471-4FF32BF5E615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sz="2000" dirty="0" smtClean="0"/>
            <a:t>Ограничении свободы мысли, слова, выбора и принятии самостоятельных решений   </a:t>
          </a:r>
          <a:endParaRPr lang="ru-RU" sz="2000" dirty="0"/>
        </a:p>
      </dgm:t>
    </dgm:pt>
    <dgm:pt modelId="{47F8C2A9-9B07-43E6-956F-0830E91029FD}" type="parTrans" cxnId="{FF48FE9A-045C-482F-8E99-355A9297ADBB}">
      <dgm:prSet/>
      <dgm:spPr/>
      <dgm:t>
        <a:bodyPr/>
        <a:lstStyle/>
        <a:p>
          <a:endParaRPr lang="ru-RU"/>
        </a:p>
      </dgm:t>
    </dgm:pt>
    <dgm:pt modelId="{F79F4979-14AE-4B4D-BAF7-D51CD7D69810}" type="sibTrans" cxnId="{FF48FE9A-045C-482F-8E99-355A9297ADBB}">
      <dgm:prSet/>
      <dgm:spPr/>
      <dgm:t>
        <a:bodyPr/>
        <a:lstStyle/>
        <a:p>
          <a:endParaRPr lang="ru-RU"/>
        </a:p>
      </dgm:t>
    </dgm:pt>
    <dgm:pt modelId="{AD9AAAE7-097C-42BF-AA75-98DA76206D98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sz="2000" dirty="0" smtClean="0"/>
            <a:t>Манипуляции людьми ради собственных корыстных и противоправных целей</a:t>
          </a:r>
          <a:endParaRPr lang="ru-RU" sz="2000" dirty="0"/>
        </a:p>
      </dgm:t>
    </dgm:pt>
    <dgm:pt modelId="{2F0D4CF9-FB71-4F8D-8103-504D262C2E1E}" type="parTrans" cxnId="{4D76AE93-8F67-443B-B842-497030BDEA2B}">
      <dgm:prSet/>
      <dgm:spPr/>
      <dgm:t>
        <a:bodyPr/>
        <a:lstStyle/>
        <a:p>
          <a:endParaRPr lang="ru-RU"/>
        </a:p>
      </dgm:t>
    </dgm:pt>
    <dgm:pt modelId="{AEEEDE50-8436-4AE2-A851-67AA93B7CDB2}" type="sibTrans" cxnId="{4D76AE93-8F67-443B-B842-497030BDEA2B}">
      <dgm:prSet/>
      <dgm:spPr/>
      <dgm:t>
        <a:bodyPr/>
        <a:lstStyle/>
        <a:p>
          <a:endParaRPr lang="ru-RU"/>
        </a:p>
      </dgm:t>
    </dgm:pt>
    <dgm:pt modelId="{376C3275-EB75-4FE5-84D9-DC0651DB06D8}" type="pres">
      <dgm:prSet presAssocID="{F15D4D91-CAC5-4537-A361-9FC915C37BA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9FCFEC9-47C6-4BC1-9790-740BA28BC89F}" type="pres">
      <dgm:prSet presAssocID="{F15D4D91-CAC5-4537-A361-9FC915C37BA5}" presName="Name1" presStyleCnt="0"/>
      <dgm:spPr/>
    </dgm:pt>
    <dgm:pt modelId="{0A31BD01-7672-4252-8282-CC1FA96EAEE1}" type="pres">
      <dgm:prSet presAssocID="{F15D4D91-CAC5-4537-A361-9FC915C37BA5}" presName="cycle" presStyleCnt="0"/>
      <dgm:spPr/>
    </dgm:pt>
    <dgm:pt modelId="{8049B47F-6D31-4832-94D5-F8AE266D43A1}" type="pres">
      <dgm:prSet presAssocID="{F15D4D91-CAC5-4537-A361-9FC915C37BA5}" presName="srcNode" presStyleLbl="node1" presStyleIdx="0" presStyleCnt="6"/>
      <dgm:spPr/>
    </dgm:pt>
    <dgm:pt modelId="{2E28A1AF-FAE5-4972-A85C-ED0F1C7AD483}" type="pres">
      <dgm:prSet presAssocID="{F15D4D91-CAC5-4537-A361-9FC915C37BA5}" presName="conn" presStyleLbl="parChTrans1D2" presStyleIdx="0" presStyleCnt="1"/>
      <dgm:spPr/>
      <dgm:t>
        <a:bodyPr/>
        <a:lstStyle/>
        <a:p>
          <a:endParaRPr lang="ru-RU"/>
        </a:p>
      </dgm:t>
    </dgm:pt>
    <dgm:pt modelId="{ACE27BAF-83C3-4C15-99F3-03CFB60B3DD1}" type="pres">
      <dgm:prSet presAssocID="{F15D4D91-CAC5-4537-A361-9FC915C37BA5}" presName="extraNode" presStyleLbl="node1" presStyleIdx="0" presStyleCnt="6"/>
      <dgm:spPr/>
    </dgm:pt>
    <dgm:pt modelId="{A38D3748-13FB-4EA8-AEFC-02F9E119D313}" type="pres">
      <dgm:prSet presAssocID="{F15D4D91-CAC5-4537-A361-9FC915C37BA5}" presName="dstNode" presStyleLbl="node1" presStyleIdx="0" presStyleCnt="6"/>
      <dgm:spPr/>
    </dgm:pt>
    <dgm:pt modelId="{D587F6AE-A525-4833-AF78-8E794C7AB140}" type="pres">
      <dgm:prSet presAssocID="{C4F696FC-8809-4166-B5AD-5C6811613E4B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D5AB8B-C0AD-4878-BF37-C54866AA83A7}" type="pres">
      <dgm:prSet presAssocID="{C4F696FC-8809-4166-B5AD-5C6811613E4B}" presName="accent_1" presStyleCnt="0"/>
      <dgm:spPr/>
    </dgm:pt>
    <dgm:pt modelId="{F5305360-E361-4316-8BBA-454DD297BDD2}" type="pres">
      <dgm:prSet presAssocID="{C4F696FC-8809-4166-B5AD-5C6811613E4B}" presName="accentRepeatNode" presStyleLbl="solidFgAcc1" presStyleIdx="0" presStyleCnt="6"/>
      <dgm:spPr>
        <a:solidFill>
          <a:schemeClr val="tx1">
            <a:lumMod val="50000"/>
            <a:lumOff val="50000"/>
          </a:schemeClr>
        </a:solidFill>
      </dgm:spPr>
    </dgm:pt>
    <dgm:pt modelId="{41329F85-24C3-49C6-8926-998CDAE5259B}" type="pres">
      <dgm:prSet presAssocID="{67044813-9F09-4A22-ACB1-FDA596531492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389A5F-2D92-443A-9E02-0BACAB914A78}" type="pres">
      <dgm:prSet presAssocID="{67044813-9F09-4A22-ACB1-FDA596531492}" presName="accent_2" presStyleCnt="0"/>
      <dgm:spPr/>
    </dgm:pt>
    <dgm:pt modelId="{EBB00988-B759-4F46-A84F-5631D46F42ED}" type="pres">
      <dgm:prSet presAssocID="{67044813-9F09-4A22-ACB1-FDA596531492}" presName="accentRepeatNode" presStyleLbl="solidFgAcc1" presStyleIdx="1" presStyleCnt="6"/>
      <dgm:spPr>
        <a:solidFill>
          <a:schemeClr val="tx1">
            <a:lumMod val="50000"/>
            <a:lumOff val="50000"/>
          </a:schemeClr>
        </a:solidFill>
      </dgm:spPr>
    </dgm:pt>
    <dgm:pt modelId="{32206332-00F4-4769-A9B1-71C8CBB5F2C8}" type="pres">
      <dgm:prSet presAssocID="{AD9AAAE7-097C-42BF-AA75-98DA76206D98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4B576F-9233-4CA1-963B-CBEF5B2B27D3}" type="pres">
      <dgm:prSet presAssocID="{AD9AAAE7-097C-42BF-AA75-98DA76206D98}" presName="accent_3" presStyleCnt="0"/>
      <dgm:spPr/>
    </dgm:pt>
    <dgm:pt modelId="{6309C330-8B86-47E5-84CC-35C332295006}" type="pres">
      <dgm:prSet presAssocID="{AD9AAAE7-097C-42BF-AA75-98DA76206D98}" presName="accentRepeatNode" presStyleLbl="solidFgAcc1" presStyleIdx="2" presStyleCnt="6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ru-RU"/>
        </a:p>
      </dgm:t>
    </dgm:pt>
    <dgm:pt modelId="{1F15AB0D-9E75-441D-9081-93EE2E3056DB}" type="pres">
      <dgm:prSet presAssocID="{BF14666A-11F3-4393-B464-32092B7E5F98}" presName="text_4" presStyleLbl="node1" presStyleIdx="3" presStyleCnt="6" custScaleY="1191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95ADC4-BC42-4EA3-981C-3CBBB8856577}" type="pres">
      <dgm:prSet presAssocID="{BF14666A-11F3-4393-B464-32092B7E5F98}" presName="accent_4" presStyleCnt="0"/>
      <dgm:spPr/>
    </dgm:pt>
    <dgm:pt modelId="{523E78DC-4B96-431C-8CEC-9276DDD3E53E}" type="pres">
      <dgm:prSet presAssocID="{BF14666A-11F3-4393-B464-32092B7E5F98}" presName="accentRepeatNode" presStyleLbl="solidFgAcc1" presStyleIdx="3" presStyleCnt="6"/>
      <dgm:spPr>
        <a:solidFill>
          <a:schemeClr val="tx1">
            <a:lumMod val="50000"/>
            <a:lumOff val="50000"/>
          </a:schemeClr>
        </a:solidFill>
      </dgm:spPr>
    </dgm:pt>
    <dgm:pt modelId="{12FB3922-5DF3-48C9-89F1-AAC3EAD1C79B}" type="pres">
      <dgm:prSet presAssocID="{3E0EA98F-C920-4359-91A8-6D4D382A5B72}" presName="text_5" presStyleLbl="node1" presStyleIdx="4" presStyleCnt="6" custScaleY="1243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690661-5739-4F00-911C-C29B2005370B}" type="pres">
      <dgm:prSet presAssocID="{3E0EA98F-C920-4359-91A8-6D4D382A5B72}" presName="accent_5" presStyleCnt="0"/>
      <dgm:spPr/>
    </dgm:pt>
    <dgm:pt modelId="{20D990F4-2D8D-4923-AAA3-6C6B7019BE83}" type="pres">
      <dgm:prSet presAssocID="{3E0EA98F-C920-4359-91A8-6D4D382A5B72}" presName="accentRepeatNode" presStyleLbl="solidFgAcc1" presStyleIdx="4" presStyleCnt="6"/>
      <dgm:spPr>
        <a:solidFill>
          <a:schemeClr val="tx1">
            <a:lumMod val="50000"/>
            <a:lumOff val="50000"/>
          </a:schemeClr>
        </a:solidFill>
      </dgm:spPr>
    </dgm:pt>
    <dgm:pt modelId="{0DE275F7-FEB5-4586-867F-DD569B674614}" type="pres">
      <dgm:prSet presAssocID="{DA81434A-C831-4A6F-8471-4FF32BF5E615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3BE400-AF35-4AE5-BB26-B816A7749AB3}" type="pres">
      <dgm:prSet presAssocID="{DA81434A-C831-4A6F-8471-4FF32BF5E615}" presName="accent_6" presStyleCnt="0"/>
      <dgm:spPr/>
    </dgm:pt>
    <dgm:pt modelId="{ECEB8104-6D15-41C4-80C9-2BE65609E790}" type="pres">
      <dgm:prSet presAssocID="{DA81434A-C831-4A6F-8471-4FF32BF5E615}" presName="accentRepeatNode" presStyleLbl="solidFgAcc1" presStyleIdx="5" presStyleCnt="6"/>
      <dgm:spPr>
        <a:solidFill>
          <a:schemeClr val="tx1">
            <a:lumMod val="50000"/>
            <a:lumOff val="50000"/>
          </a:schemeClr>
        </a:solidFill>
      </dgm:spPr>
    </dgm:pt>
  </dgm:ptLst>
  <dgm:cxnLst>
    <dgm:cxn modelId="{1BAF5047-8B4A-4D7F-BD5A-E0CEC5F08337}" srcId="{F15D4D91-CAC5-4537-A361-9FC915C37BA5}" destId="{C4F696FC-8809-4166-B5AD-5C6811613E4B}" srcOrd="0" destOrd="0" parTransId="{29653E8C-45D6-4060-BCC8-93BD47C52990}" sibTransId="{24E65AD0-CB26-493E-99A4-D509C3FB721E}"/>
    <dgm:cxn modelId="{642C3902-A89B-407D-B6C6-12A4452C6723}" srcId="{F15D4D91-CAC5-4537-A361-9FC915C37BA5}" destId="{BF14666A-11F3-4393-B464-32092B7E5F98}" srcOrd="3" destOrd="0" parTransId="{6D95AB1D-79FF-455B-BB51-112E4DB0FFC1}" sibTransId="{9983CBAA-080E-47AC-B187-32342013CEB1}"/>
    <dgm:cxn modelId="{E9F79DEE-3E61-4AC6-A871-347A01E2C79D}" type="presOf" srcId="{DA81434A-C831-4A6F-8471-4FF32BF5E615}" destId="{0DE275F7-FEB5-4586-867F-DD569B674614}" srcOrd="0" destOrd="0" presId="urn:microsoft.com/office/officeart/2008/layout/VerticalCurvedList"/>
    <dgm:cxn modelId="{4D76AE93-8F67-443B-B842-497030BDEA2B}" srcId="{F15D4D91-CAC5-4537-A361-9FC915C37BA5}" destId="{AD9AAAE7-097C-42BF-AA75-98DA76206D98}" srcOrd="2" destOrd="0" parTransId="{2F0D4CF9-FB71-4F8D-8103-504D262C2E1E}" sibTransId="{AEEEDE50-8436-4AE2-A851-67AA93B7CDB2}"/>
    <dgm:cxn modelId="{10E3F777-CE05-485C-82AA-FEAEFE40D8FB}" srcId="{F15D4D91-CAC5-4537-A361-9FC915C37BA5}" destId="{67044813-9F09-4A22-ACB1-FDA596531492}" srcOrd="1" destOrd="0" parTransId="{5212B0FB-9CB4-4E7F-8455-08B5C740BC03}" sibTransId="{667B5126-D58D-4BAC-AFF3-24A258BF1379}"/>
    <dgm:cxn modelId="{6D40AF62-4E13-4532-9658-0BD20CEE03BA}" type="presOf" srcId="{24E65AD0-CB26-493E-99A4-D509C3FB721E}" destId="{2E28A1AF-FAE5-4972-A85C-ED0F1C7AD483}" srcOrd="0" destOrd="0" presId="urn:microsoft.com/office/officeart/2008/layout/VerticalCurvedList"/>
    <dgm:cxn modelId="{41A28CF7-5BFB-4C6D-A6AC-A995E4C1C28C}" type="presOf" srcId="{BF14666A-11F3-4393-B464-32092B7E5F98}" destId="{1F15AB0D-9E75-441D-9081-93EE2E3056DB}" srcOrd="0" destOrd="0" presId="urn:microsoft.com/office/officeart/2008/layout/VerticalCurvedList"/>
    <dgm:cxn modelId="{31AC7AEF-A160-4ACA-A0F3-FBE857A638DB}" type="presOf" srcId="{F15D4D91-CAC5-4537-A361-9FC915C37BA5}" destId="{376C3275-EB75-4FE5-84D9-DC0651DB06D8}" srcOrd="0" destOrd="0" presId="urn:microsoft.com/office/officeart/2008/layout/VerticalCurvedList"/>
    <dgm:cxn modelId="{BA9D6638-22CD-44B0-9C9B-688A83F62CA8}" type="presOf" srcId="{3E0EA98F-C920-4359-91A8-6D4D382A5B72}" destId="{12FB3922-5DF3-48C9-89F1-AAC3EAD1C79B}" srcOrd="0" destOrd="0" presId="urn:microsoft.com/office/officeart/2008/layout/VerticalCurvedList"/>
    <dgm:cxn modelId="{C49F88B1-37FF-4F22-B85A-BC128182C306}" type="presOf" srcId="{AD9AAAE7-097C-42BF-AA75-98DA76206D98}" destId="{32206332-00F4-4769-A9B1-71C8CBB5F2C8}" srcOrd="0" destOrd="0" presId="urn:microsoft.com/office/officeart/2008/layout/VerticalCurvedList"/>
    <dgm:cxn modelId="{4C274CDA-D2B4-4FBB-B643-84E0C17F0F14}" type="presOf" srcId="{C4F696FC-8809-4166-B5AD-5C6811613E4B}" destId="{D587F6AE-A525-4833-AF78-8E794C7AB140}" srcOrd="0" destOrd="0" presId="urn:microsoft.com/office/officeart/2008/layout/VerticalCurvedList"/>
    <dgm:cxn modelId="{6F2C2BF6-4153-46AA-8749-AA5D8DD6ABC3}" srcId="{F15D4D91-CAC5-4537-A361-9FC915C37BA5}" destId="{3E0EA98F-C920-4359-91A8-6D4D382A5B72}" srcOrd="4" destOrd="0" parTransId="{1B26ACBC-8516-4A9E-91B1-CAC05E32588A}" sibTransId="{64A2AC0A-3DE6-48F1-96E7-7555FBEFA416}"/>
    <dgm:cxn modelId="{FF48FE9A-045C-482F-8E99-355A9297ADBB}" srcId="{F15D4D91-CAC5-4537-A361-9FC915C37BA5}" destId="{DA81434A-C831-4A6F-8471-4FF32BF5E615}" srcOrd="5" destOrd="0" parTransId="{47F8C2A9-9B07-43E6-956F-0830E91029FD}" sibTransId="{F79F4979-14AE-4B4D-BAF7-D51CD7D69810}"/>
    <dgm:cxn modelId="{82DEE56D-B34B-4C2F-A4CF-16D7E6B6027D}" type="presOf" srcId="{67044813-9F09-4A22-ACB1-FDA596531492}" destId="{41329F85-24C3-49C6-8926-998CDAE5259B}" srcOrd="0" destOrd="0" presId="urn:microsoft.com/office/officeart/2008/layout/VerticalCurvedList"/>
    <dgm:cxn modelId="{297A8094-7E37-4748-BA47-426B4A14E9CA}" type="presParOf" srcId="{376C3275-EB75-4FE5-84D9-DC0651DB06D8}" destId="{49FCFEC9-47C6-4BC1-9790-740BA28BC89F}" srcOrd="0" destOrd="0" presId="urn:microsoft.com/office/officeart/2008/layout/VerticalCurvedList"/>
    <dgm:cxn modelId="{281E214C-D0CE-4C7C-B2F6-F3B5C582DA83}" type="presParOf" srcId="{49FCFEC9-47C6-4BC1-9790-740BA28BC89F}" destId="{0A31BD01-7672-4252-8282-CC1FA96EAEE1}" srcOrd="0" destOrd="0" presId="urn:microsoft.com/office/officeart/2008/layout/VerticalCurvedList"/>
    <dgm:cxn modelId="{BE0B391F-4A9C-4DE5-88BB-6D23012D03D1}" type="presParOf" srcId="{0A31BD01-7672-4252-8282-CC1FA96EAEE1}" destId="{8049B47F-6D31-4832-94D5-F8AE266D43A1}" srcOrd="0" destOrd="0" presId="urn:microsoft.com/office/officeart/2008/layout/VerticalCurvedList"/>
    <dgm:cxn modelId="{F5EECAAA-4F53-4B70-8C6A-77BA4C02730B}" type="presParOf" srcId="{0A31BD01-7672-4252-8282-CC1FA96EAEE1}" destId="{2E28A1AF-FAE5-4972-A85C-ED0F1C7AD483}" srcOrd="1" destOrd="0" presId="urn:microsoft.com/office/officeart/2008/layout/VerticalCurvedList"/>
    <dgm:cxn modelId="{5FC42570-0DA1-4F91-8EFB-D9C4658186DD}" type="presParOf" srcId="{0A31BD01-7672-4252-8282-CC1FA96EAEE1}" destId="{ACE27BAF-83C3-4C15-99F3-03CFB60B3DD1}" srcOrd="2" destOrd="0" presId="urn:microsoft.com/office/officeart/2008/layout/VerticalCurvedList"/>
    <dgm:cxn modelId="{F7132861-A59F-4658-BECD-91FC9C2070D1}" type="presParOf" srcId="{0A31BD01-7672-4252-8282-CC1FA96EAEE1}" destId="{A38D3748-13FB-4EA8-AEFC-02F9E119D313}" srcOrd="3" destOrd="0" presId="urn:microsoft.com/office/officeart/2008/layout/VerticalCurvedList"/>
    <dgm:cxn modelId="{7A85FCA7-CE6E-4D33-B845-92B9D10B938F}" type="presParOf" srcId="{49FCFEC9-47C6-4BC1-9790-740BA28BC89F}" destId="{D587F6AE-A525-4833-AF78-8E794C7AB140}" srcOrd="1" destOrd="0" presId="urn:microsoft.com/office/officeart/2008/layout/VerticalCurvedList"/>
    <dgm:cxn modelId="{2B297050-8212-45F1-909A-F981F449D6B0}" type="presParOf" srcId="{49FCFEC9-47C6-4BC1-9790-740BA28BC89F}" destId="{E3D5AB8B-C0AD-4878-BF37-C54866AA83A7}" srcOrd="2" destOrd="0" presId="urn:microsoft.com/office/officeart/2008/layout/VerticalCurvedList"/>
    <dgm:cxn modelId="{DDF56000-764C-4617-89C2-31B5DB8EE387}" type="presParOf" srcId="{E3D5AB8B-C0AD-4878-BF37-C54866AA83A7}" destId="{F5305360-E361-4316-8BBA-454DD297BDD2}" srcOrd="0" destOrd="0" presId="urn:microsoft.com/office/officeart/2008/layout/VerticalCurvedList"/>
    <dgm:cxn modelId="{4E3E2474-3D93-4EBE-8504-6D8A532E2C72}" type="presParOf" srcId="{49FCFEC9-47C6-4BC1-9790-740BA28BC89F}" destId="{41329F85-24C3-49C6-8926-998CDAE5259B}" srcOrd="3" destOrd="0" presId="urn:microsoft.com/office/officeart/2008/layout/VerticalCurvedList"/>
    <dgm:cxn modelId="{9D34E39B-C669-4609-A99C-C198D8E71981}" type="presParOf" srcId="{49FCFEC9-47C6-4BC1-9790-740BA28BC89F}" destId="{73389A5F-2D92-443A-9E02-0BACAB914A78}" srcOrd="4" destOrd="0" presId="urn:microsoft.com/office/officeart/2008/layout/VerticalCurvedList"/>
    <dgm:cxn modelId="{FE79E6EE-6842-4D2A-A0DB-1BD8B32C80F0}" type="presParOf" srcId="{73389A5F-2D92-443A-9E02-0BACAB914A78}" destId="{EBB00988-B759-4F46-A84F-5631D46F42ED}" srcOrd="0" destOrd="0" presId="urn:microsoft.com/office/officeart/2008/layout/VerticalCurvedList"/>
    <dgm:cxn modelId="{F1886F1E-DA59-4BEA-99DD-6021024E9CA1}" type="presParOf" srcId="{49FCFEC9-47C6-4BC1-9790-740BA28BC89F}" destId="{32206332-00F4-4769-A9B1-71C8CBB5F2C8}" srcOrd="5" destOrd="0" presId="urn:microsoft.com/office/officeart/2008/layout/VerticalCurvedList"/>
    <dgm:cxn modelId="{6FC006FC-EFD0-4B53-B0B2-FAC2D0DDFFC1}" type="presParOf" srcId="{49FCFEC9-47C6-4BC1-9790-740BA28BC89F}" destId="{A54B576F-9233-4CA1-963B-CBEF5B2B27D3}" srcOrd="6" destOrd="0" presId="urn:microsoft.com/office/officeart/2008/layout/VerticalCurvedList"/>
    <dgm:cxn modelId="{44FD920E-A3D6-4F8D-9093-0126A31EE0C9}" type="presParOf" srcId="{A54B576F-9233-4CA1-963B-CBEF5B2B27D3}" destId="{6309C330-8B86-47E5-84CC-35C332295006}" srcOrd="0" destOrd="0" presId="urn:microsoft.com/office/officeart/2008/layout/VerticalCurvedList"/>
    <dgm:cxn modelId="{86081C57-D1E1-4C2A-9B4B-DD2B13D769F2}" type="presParOf" srcId="{49FCFEC9-47C6-4BC1-9790-740BA28BC89F}" destId="{1F15AB0D-9E75-441D-9081-93EE2E3056DB}" srcOrd="7" destOrd="0" presId="urn:microsoft.com/office/officeart/2008/layout/VerticalCurvedList"/>
    <dgm:cxn modelId="{CFA057B9-DC64-45FE-B5B9-1021A9CB4FB9}" type="presParOf" srcId="{49FCFEC9-47C6-4BC1-9790-740BA28BC89F}" destId="{E595ADC4-BC42-4EA3-981C-3CBBB8856577}" srcOrd="8" destOrd="0" presId="urn:microsoft.com/office/officeart/2008/layout/VerticalCurvedList"/>
    <dgm:cxn modelId="{76F39ACE-45C0-40AC-A4FE-F9AEA885D977}" type="presParOf" srcId="{E595ADC4-BC42-4EA3-981C-3CBBB8856577}" destId="{523E78DC-4B96-431C-8CEC-9276DDD3E53E}" srcOrd="0" destOrd="0" presId="urn:microsoft.com/office/officeart/2008/layout/VerticalCurvedList"/>
    <dgm:cxn modelId="{85118496-25CE-416A-901C-7C1C80A2E66B}" type="presParOf" srcId="{49FCFEC9-47C6-4BC1-9790-740BA28BC89F}" destId="{12FB3922-5DF3-48C9-89F1-AAC3EAD1C79B}" srcOrd="9" destOrd="0" presId="urn:microsoft.com/office/officeart/2008/layout/VerticalCurvedList"/>
    <dgm:cxn modelId="{B50CBED2-C82E-4827-836B-6560EC4D8A1C}" type="presParOf" srcId="{49FCFEC9-47C6-4BC1-9790-740BA28BC89F}" destId="{7F690661-5739-4F00-911C-C29B2005370B}" srcOrd="10" destOrd="0" presId="urn:microsoft.com/office/officeart/2008/layout/VerticalCurvedList"/>
    <dgm:cxn modelId="{00AD217A-9A71-491D-BF52-A0246D68AEA6}" type="presParOf" srcId="{7F690661-5739-4F00-911C-C29B2005370B}" destId="{20D990F4-2D8D-4923-AAA3-6C6B7019BE83}" srcOrd="0" destOrd="0" presId="urn:microsoft.com/office/officeart/2008/layout/VerticalCurvedList"/>
    <dgm:cxn modelId="{465B2D87-A5F7-411B-A905-28860A43C86E}" type="presParOf" srcId="{49FCFEC9-47C6-4BC1-9790-740BA28BC89F}" destId="{0DE275F7-FEB5-4586-867F-DD569B674614}" srcOrd="11" destOrd="0" presId="urn:microsoft.com/office/officeart/2008/layout/VerticalCurvedList"/>
    <dgm:cxn modelId="{5A1FE2E1-ECB0-4E87-9458-D8532547EB16}" type="presParOf" srcId="{49FCFEC9-47C6-4BC1-9790-740BA28BC89F}" destId="{383BE400-AF35-4AE5-BB26-B816A7749AB3}" srcOrd="12" destOrd="0" presId="urn:microsoft.com/office/officeart/2008/layout/VerticalCurvedList"/>
    <dgm:cxn modelId="{A3264FBC-F7F7-4AC1-A6D8-AE5A7F818F12}" type="presParOf" srcId="{383BE400-AF35-4AE5-BB26-B816A7749AB3}" destId="{ECEB8104-6D15-41C4-80C9-2BE65609E79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71B53A-7059-483A-AB80-7D58AD05211C}" type="doc">
      <dgm:prSet loTypeId="urn:microsoft.com/office/officeart/2008/layout/PictureAccent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DBD3FF1A-55F8-4B0F-B85F-38334CA62129}">
      <dgm:prSet phldrT="[Текст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Признаки экстремистских материалов: 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704C49-CF80-4093-93F1-665105D95780}" type="parTrans" cxnId="{E8F0482B-1824-4650-A1F0-1DF53A049E32}">
      <dgm:prSet/>
      <dgm:spPr/>
      <dgm:t>
        <a:bodyPr/>
        <a:lstStyle/>
        <a:p>
          <a:endParaRPr lang="ru-RU"/>
        </a:p>
      </dgm:t>
    </dgm:pt>
    <dgm:pt modelId="{34A66B6D-8387-418B-8637-6F57FC309B7A}" type="sibTrans" cxnId="{E8F0482B-1824-4650-A1F0-1DF53A049E32}">
      <dgm:prSet/>
      <dgm:spPr/>
      <dgm:t>
        <a:bodyPr/>
        <a:lstStyle/>
        <a:p>
          <a:endParaRPr lang="ru-RU"/>
        </a:p>
      </dgm:t>
    </dgm:pt>
    <dgm:pt modelId="{7358E84E-11A6-4F23-84B0-C78ACFBE9E96}">
      <dgm:prSet phldrT="[Текст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1200" dirty="0" smtClean="0"/>
            <a:t>призывы к экстремистской деятельности, либо оправдание осуществления такой деятельности</a:t>
          </a:r>
          <a:endParaRPr lang="ru-RU" sz="1200" dirty="0"/>
        </a:p>
      </dgm:t>
    </dgm:pt>
    <dgm:pt modelId="{0F5AFEF4-4A6F-4926-92E6-08F7CEC6859E}" type="parTrans" cxnId="{DCFECF38-D7AD-4837-8AE7-E054C914DF47}">
      <dgm:prSet/>
      <dgm:spPr/>
      <dgm:t>
        <a:bodyPr/>
        <a:lstStyle/>
        <a:p>
          <a:endParaRPr lang="ru-RU"/>
        </a:p>
      </dgm:t>
    </dgm:pt>
    <dgm:pt modelId="{E12EE86C-4960-4C99-95B0-52214EF5721D}" type="sibTrans" cxnId="{DCFECF38-D7AD-4837-8AE7-E054C914DF47}">
      <dgm:prSet/>
      <dgm:spPr/>
      <dgm:t>
        <a:bodyPr/>
        <a:lstStyle/>
        <a:p>
          <a:endParaRPr lang="ru-RU"/>
        </a:p>
      </dgm:t>
    </dgm:pt>
    <dgm:pt modelId="{5DC9E32C-F96C-40AA-AC3D-76E66EE7CF9E}">
      <dgm:prSet phldrT="[Текст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1200" dirty="0" smtClean="0"/>
            <a:t>национальное и (или) расовое превосходство, возбуждение ненависти либо вражды унижение достоинства  человека либо группы лиц</a:t>
          </a:r>
          <a:endParaRPr lang="ru-RU" sz="1200" dirty="0"/>
        </a:p>
      </dgm:t>
    </dgm:pt>
    <dgm:pt modelId="{28FF7BA6-45F8-461A-9185-D46EC6756F65}" type="parTrans" cxnId="{3BC4FF57-3973-4F23-99AB-2F35C514381F}">
      <dgm:prSet/>
      <dgm:spPr/>
      <dgm:t>
        <a:bodyPr/>
        <a:lstStyle/>
        <a:p>
          <a:endParaRPr lang="ru-RU"/>
        </a:p>
      </dgm:t>
    </dgm:pt>
    <dgm:pt modelId="{7D90E1AF-B7DE-4FF0-BC42-233788382522}" type="sibTrans" cxnId="{3BC4FF57-3973-4F23-99AB-2F35C514381F}">
      <dgm:prSet/>
      <dgm:spPr/>
      <dgm:t>
        <a:bodyPr/>
        <a:lstStyle/>
        <a:p>
          <a:endParaRPr lang="ru-RU"/>
        </a:p>
      </dgm:t>
    </dgm:pt>
    <dgm:pt modelId="{5B0777D7-D407-4D68-8120-11F90EE55226}">
      <dgm:prSet phldrT="[Текст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1150" dirty="0" smtClean="0"/>
            <a:t>оправдание практики совершения военных и иных преступлений, направленных на полное или частичное уничтожение какой-либо этнической, социальной, расовой, национальной или религиозной группы </a:t>
          </a:r>
          <a:endParaRPr lang="ru-RU" sz="1150" dirty="0"/>
        </a:p>
      </dgm:t>
    </dgm:pt>
    <dgm:pt modelId="{0874C76E-37D4-418F-9E74-31CDAF943AE4}" type="parTrans" cxnId="{394BE8C2-6482-4367-BFEE-245BB2156815}">
      <dgm:prSet/>
      <dgm:spPr/>
      <dgm:t>
        <a:bodyPr/>
        <a:lstStyle/>
        <a:p>
          <a:endParaRPr lang="ru-RU"/>
        </a:p>
      </dgm:t>
    </dgm:pt>
    <dgm:pt modelId="{F31CC446-5D5D-451C-BA44-264876C97255}" type="sibTrans" cxnId="{394BE8C2-6482-4367-BFEE-245BB2156815}">
      <dgm:prSet/>
      <dgm:spPr/>
      <dgm:t>
        <a:bodyPr/>
        <a:lstStyle/>
        <a:p>
          <a:endParaRPr lang="ru-RU"/>
        </a:p>
      </dgm:t>
    </dgm:pt>
    <dgm:pt modelId="{2C59088F-B58C-43B1-A59D-8ED5451DBEF3}">
      <dgm:prSet phldrT="[Текст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1200" dirty="0" smtClean="0"/>
            <a:t>труды руководителей национал-социалистической партии Германии, фашистской партии Италии</a:t>
          </a:r>
        </a:p>
      </dgm:t>
    </dgm:pt>
    <dgm:pt modelId="{CB8DA460-0850-4CDE-ADFE-74757E879BFF}" type="parTrans" cxnId="{E531B97A-F238-49EF-B6BA-40734B0C63A4}">
      <dgm:prSet/>
      <dgm:spPr/>
      <dgm:t>
        <a:bodyPr/>
        <a:lstStyle/>
        <a:p>
          <a:endParaRPr lang="ru-RU"/>
        </a:p>
      </dgm:t>
    </dgm:pt>
    <dgm:pt modelId="{458A04A2-1FE5-4361-98F1-11A4739B2B6F}" type="sibTrans" cxnId="{E531B97A-F238-49EF-B6BA-40734B0C63A4}">
      <dgm:prSet/>
      <dgm:spPr/>
      <dgm:t>
        <a:bodyPr/>
        <a:lstStyle/>
        <a:p>
          <a:endParaRPr lang="ru-RU"/>
        </a:p>
      </dgm:t>
    </dgm:pt>
    <dgm:pt modelId="{F38C6B0E-7B70-490C-9344-17A47B1459A8}" type="pres">
      <dgm:prSet presAssocID="{5571B53A-7059-483A-AB80-7D58AD05211C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616A9D7-B141-4385-A9CF-CCE173FDF0E5}" type="pres">
      <dgm:prSet presAssocID="{DBD3FF1A-55F8-4B0F-B85F-38334CA62129}" presName="root" presStyleCnt="0">
        <dgm:presLayoutVars>
          <dgm:chMax/>
          <dgm:chPref val="4"/>
        </dgm:presLayoutVars>
      </dgm:prSet>
      <dgm:spPr/>
    </dgm:pt>
    <dgm:pt modelId="{96CA97BA-C09C-4CAC-B18A-98EB82B0EE1B}" type="pres">
      <dgm:prSet presAssocID="{DBD3FF1A-55F8-4B0F-B85F-38334CA62129}" presName="rootComposite" presStyleCnt="0">
        <dgm:presLayoutVars/>
      </dgm:prSet>
      <dgm:spPr/>
    </dgm:pt>
    <dgm:pt modelId="{0454B03B-BE12-446F-9F38-B3E1A441A550}" type="pres">
      <dgm:prSet presAssocID="{DBD3FF1A-55F8-4B0F-B85F-38334CA62129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8720F870-8065-41E5-9B0B-6F158BE6F680}" type="pres">
      <dgm:prSet presAssocID="{DBD3FF1A-55F8-4B0F-B85F-38334CA62129}" presName="childShape" presStyleCnt="0">
        <dgm:presLayoutVars>
          <dgm:chMax val="0"/>
          <dgm:chPref val="0"/>
        </dgm:presLayoutVars>
      </dgm:prSet>
      <dgm:spPr/>
    </dgm:pt>
    <dgm:pt modelId="{07D86549-7B60-43BF-9051-65214DE89ED1}" type="pres">
      <dgm:prSet presAssocID="{7358E84E-11A6-4F23-84B0-C78ACFBE9E96}" presName="childComposite" presStyleCnt="0">
        <dgm:presLayoutVars>
          <dgm:chMax val="0"/>
          <dgm:chPref val="0"/>
        </dgm:presLayoutVars>
      </dgm:prSet>
      <dgm:spPr/>
    </dgm:pt>
    <dgm:pt modelId="{EBA61248-0FAE-4646-AB0D-7D3920B5C973}" type="pres">
      <dgm:prSet presAssocID="{7358E84E-11A6-4F23-84B0-C78ACFBE9E96}" presName="Image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3F386753-BE10-4EC9-84AC-4FBF29F422A7}" type="pres">
      <dgm:prSet presAssocID="{7358E84E-11A6-4F23-84B0-C78ACFBE9E96}" presName="childText" presStyleLbl="l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6DC66A-A809-47CB-BA23-3D8E2F692358}" type="pres">
      <dgm:prSet presAssocID="{5DC9E32C-F96C-40AA-AC3D-76E66EE7CF9E}" presName="childComposite" presStyleCnt="0">
        <dgm:presLayoutVars>
          <dgm:chMax val="0"/>
          <dgm:chPref val="0"/>
        </dgm:presLayoutVars>
      </dgm:prSet>
      <dgm:spPr/>
    </dgm:pt>
    <dgm:pt modelId="{D7D9AC7D-866F-4F82-AE69-6CB7BF8DD2AF}" type="pres">
      <dgm:prSet presAssocID="{5DC9E32C-F96C-40AA-AC3D-76E66EE7CF9E}" presName="Image" presStyleLbl="nod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9A9C9B61-AD62-493C-AE6C-ACC424529C4F}" type="pres">
      <dgm:prSet presAssocID="{5DC9E32C-F96C-40AA-AC3D-76E66EE7CF9E}" presName="childText" presStyleLbl="l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EA254D-E937-4CBB-A43C-3E7751DACDB6}" type="pres">
      <dgm:prSet presAssocID="{5B0777D7-D407-4D68-8120-11F90EE55226}" presName="childComposite" presStyleCnt="0">
        <dgm:presLayoutVars>
          <dgm:chMax val="0"/>
          <dgm:chPref val="0"/>
        </dgm:presLayoutVars>
      </dgm:prSet>
      <dgm:spPr/>
    </dgm:pt>
    <dgm:pt modelId="{EF0D2B74-B1B8-4045-8716-397B8C62A0BF}" type="pres">
      <dgm:prSet presAssocID="{5B0777D7-D407-4D68-8120-11F90EE55226}" presName="Image" presStyleLbl="nod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D9930763-B669-4C8F-BECB-11F4C2B0ECCB}" type="pres">
      <dgm:prSet presAssocID="{5B0777D7-D407-4D68-8120-11F90EE55226}" presName="childText" presStyleLbl="lnNode1" presStyleIdx="2" presStyleCnt="4" custScaleY="1053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E60FED-24FE-4E12-AA20-933AEEEA3EC3}" type="pres">
      <dgm:prSet presAssocID="{2C59088F-B58C-43B1-A59D-8ED5451DBEF3}" presName="childComposite" presStyleCnt="0">
        <dgm:presLayoutVars>
          <dgm:chMax val="0"/>
          <dgm:chPref val="0"/>
        </dgm:presLayoutVars>
      </dgm:prSet>
      <dgm:spPr/>
    </dgm:pt>
    <dgm:pt modelId="{DF6CEDC3-4337-46AB-8150-6BD99202D652}" type="pres">
      <dgm:prSet presAssocID="{2C59088F-B58C-43B1-A59D-8ED5451DBEF3}" presName="Image" presStyleLbl="nod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23C5DF94-7E16-4337-AACD-CA5571E64293}" type="pres">
      <dgm:prSet presAssocID="{2C59088F-B58C-43B1-A59D-8ED5451DBEF3}" presName="childText" presStyleLbl="l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D73B2E-AFD0-4988-98F8-890775031495}" type="presOf" srcId="{2C59088F-B58C-43B1-A59D-8ED5451DBEF3}" destId="{23C5DF94-7E16-4337-AACD-CA5571E64293}" srcOrd="0" destOrd="0" presId="urn:microsoft.com/office/officeart/2008/layout/PictureAccentList"/>
    <dgm:cxn modelId="{394BE8C2-6482-4367-BFEE-245BB2156815}" srcId="{DBD3FF1A-55F8-4B0F-B85F-38334CA62129}" destId="{5B0777D7-D407-4D68-8120-11F90EE55226}" srcOrd="2" destOrd="0" parTransId="{0874C76E-37D4-418F-9E74-31CDAF943AE4}" sibTransId="{F31CC446-5D5D-451C-BA44-264876C97255}"/>
    <dgm:cxn modelId="{69F237A2-7FAA-404A-8417-7B341F27C2D5}" type="presOf" srcId="{5571B53A-7059-483A-AB80-7D58AD05211C}" destId="{F38C6B0E-7B70-490C-9344-17A47B1459A8}" srcOrd="0" destOrd="0" presId="urn:microsoft.com/office/officeart/2008/layout/PictureAccentList"/>
    <dgm:cxn modelId="{595BAFE9-71BE-484F-8070-946710B156B7}" type="presOf" srcId="{5DC9E32C-F96C-40AA-AC3D-76E66EE7CF9E}" destId="{9A9C9B61-AD62-493C-AE6C-ACC424529C4F}" srcOrd="0" destOrd="0" presId="urn:microsoft.com/office/officeart/2008/layout/PictureAccentList"/>
    <dgm:cxn modelId="{E531B97A-F238-49EF-B6BA-40734B0C63A4}" srcId="{DBD3FF1A-55F8-4B0F-B85F-38334CA62129}" destId="{2C59088F-B58C-43B1-A59D-8ED5451DBEF3}" srcOrd="3" destOrd="0" parTransId="{CB8DA460-0850-4CDE-ADFE-74757E879BFF}" sibTransId="{458A04A2-1FE5-4361-98F1-11A4739B2B6F}"/>
    <dgm:cxn modelId="{B5949B11-A90E-4175-9681-C2352BA747CE}" type="presOf" srcId="{5B0777D7-D407-4D68-8120-11F90EE55226}" destId="{D9930763-B669-4C8F-BECB-11F4C2B0ECCB}" srcOrd="0" destOrd="0" presId="urn:microsoft.com/office/officeart/2008/layout/PictureAccentList"/>
    <dgm:cxn modelId="{DCFECF38-D7AD-4837-8AE7-E054C914DF47}" srcId="{DBD3FF1A-55F8-4B0F-B85F-38334CA62129}" destId="{7358E84E-11A6-4F23-84B0-C78ACFBE9E96}" srcOrd="0" destOrd="0" parTransId="{0F5AFEF4-4A6F-4926-92E6-08F7CEC6859E}" sibTransId="{E12EE86C-4960-4C99-95B0-52214EF5721D}"/>
    <dgm:cxn modelId="{3BC4FF57-3973-4F23-99AB-2F35C514381F}" srcId="{DBD3FF1A-55F8-4B0F-B85F-38334CA62129}" destId="{5DC9E32C-F96C-40AA-AC3D-76E66EE7CF9E}" srcOrd="1" destOrd="0" parTransId="{28FF7BA6-45F8-461A-9185-D46EC6756F65}" sibTransId="{7D90E1AF-B7DE-4FF0-BC42-233788382522}"/>
    <dgm:cxn modelId="{E8F0482B-1824-4650-A1F0-1DF53A049E32}" srcId="{5571B53A-7059-483A-AB80-7D58AD05211C}" destId="{DBD3FF1A-55F8-4B0F-B85F-38334CA62129}" srcOrd="0" destOrd="0" parTransId="{79704C49-CF80-4093-93F1-665105D95780}" sibTransId="{34A66B6D-8387-418B-8637-6F57FC309B7A}"/>
    <dgm:cxn modelId="{97E19783-7E1C-47BE-9AAE-FB121C8CC22F}" type="presOf" srcId="{DBD3FF1A-55F8-4B0F-B85F-38334CA62129}" destId="{0454B03B-BE12-446F-9F38-B3E1A441A550}" srcOrd="0" destOrd="0" presId="urn:microsoft.com/office/officeart/2008/layout/PictureAccentList"/>
    <dgm:cxn modelId="{6BCAD8AF-EADD-4DE3-B6D8-7B9C6B4D388E}" type="presOf" srcId="{7358E84E-11A6-4F23-84B0-C78ACFBE9E96}" destId="{3F386753-BE10-4EC9-84AC-4FBF29F422A7}" srcOrd="0" destOrd="0" presId="urn:microsoft.com/office/officeart/2008/layout/PictureAccentList"/>
    <dgm:cxn modelId="{CCD8DF66-A17C-47C8-98A9-25A3A813596A}" type="presParOf" srcId="{F38C6B0E-7B70-490C-9344-17A47B1459A8}" destId="{9616A9D7-B141-4385-A9CF-CCE173FDF0E5}" srcOrd="0" destOrd="0" presId="urn:microsoft.com/office/officeart/2008/layout/PictureAccentList"/>
    <dgm:cxn modelId="{B7AD403D-7797-4032-B109-694A92048112}" type="presParOf" srcId="{9616A9D7-B141-4385-A9CF-CCE173FDF0E5}" destId="{96CA97BA-C09C-4CAC-B18A-98EB82B0EE1B}" srcOrd="0" destOrd="0" presId="urn:microsoft.com/office/officeart/2008/layout/PictureAccentList"/>
    <dgm:cxn modelId="{404796CB-F80C-4EC0-89CB-230D95EAE262}" type="presParOf" srcId="{96CA97BA-C09C-4CAC-B18A-98EB82B0EE1B}" destId="{0454B03B-BE12-446F-9F38-B3E1A441A550}" srcOrd="0" destOrd="0" presId="urn:microsoft.com/office/officeart/2008/layout/PictureAccentList"/>
    <dgm:cxn modelId="{FC08A0E8-5540-4B54-B214-5999E620A4BE}" type="presParOf" srcId="{9616A9D7-B141-4385-A9CF-CCE173FDF0E5}" destId="{8720F870-8065-41E5-9B0B-6F158BE6F680}" srcOrd="1" destOrd="0" presId="urn:microsoft.com/office/officeart/2008/layout/PictureAccentList"/>
    <dgm:cxn modelId="{D984747E-CECF-4302-9249-45D745F3614A}" type="presParOf" srcId="{8720F870-8065-41E5-9B0B-6F158BE6F680}" destId="{07D86549-7B60-43BF-9051-65214DE89ED1}" srcOrd="0" destOrd="0" presId="urn:microsoft.com/office/officeart/2008/layout/PictureAccentList"/>
    <dgm:cxn modelId="{23405D61-3711-4243-A3C5-01DA8A618C80}" type="presParOf" srcId="{07D86549-7B60-43BF-9051-65214DE89ED1}" destId="{EBA61248-0FAE-4646-AB0D-7D3920B5C973}" srcOrd="0" destOrd="0" presId="urn:microsoft.com/office/officeart/2008/layout/PictureAccentList"/>
    <dgm:cxn modelId="{9DA22BC6-16EB-43E6-9715-0C9F94431DD7}" type="presParOf" srcId="{07D86549-7B60-43BF-9051-65214DE89ED1}" destId="{3F386753-BE10-4EC9-84AC-4FBF29F422A7}" srcOrd="1" destOrd="0" presId="urn:microsoft.com/office/officeart/2008/layout/PictureAccentList"/>
    <dgm:cxn modelId="{0F9A2823-F3CD-4D13-B9F7-4F8E1E4C8B94}" type="presParOf" srcId="{8720F870-8065-41E5-9B0B-6F158BE6F680}" destId="{4A6DC66A-A809-47CB-BA23-3D8E2F692358}" srcOrd="1" destOrd="0" presId="urn:microsoft.com/office/officeart/2008/layout/PictureAccentList"/>
    <dgm:cxn modelId="{D97450D5-ADA1-42A9-AF6C-2218DEF76AF2}" type="presParOf" srcId="{4A6DC66A-A809-47CB-BA23-3D8E2F692358}" destId="{D7D9AC7D-866F-4F82-AE69-6CB7BF8DD2AF}" srcOrd="0" destOrd="0" presId="urn:microsoft.com/office/officeart/2008/layout/PictureAccentList"/>
    <dgm:cxn modelId="{F09825C2-1F2C-44B3-A21B-32DBE247CCB9}" type="presParOf" srcId="{4A6DC66A-A809-47CB-BA23-3D8E2F692358}" destId="{9A9C9B61-AD62-493C-AE6C-ACC424529C4F}" srcOrd="1" destOrd="0" presId="urn:microsoft.com/office/officeart/2008/layout/PictureAccentList"/>
    <dgm:cxn modelId="{046E03F7-CCEA-47C0-B693-050CDB0E69AF}" type="presParOf" srcId="{8720F870-8065-41E5-9B0B-6F158BE6F680}" destId="{90EA254D-E937-4CBB-A43C-3E7751DACDB6}" srcOrd="2" destOrd="0" presId="urn:microsoft.com/office/officeart/2008/layout/PictureAccentList"/>
    <dgm:cxn modelId="{89AA39CE-9305-4EF2-A9A4-E9F065D71D1B}" type="presParOf" srcId="{90EA254D-E937-4CBB-A43C-3E7751DACDB6}" destId="{EF0D2B74-B1B8-4045-8716-397B8C62A0BF}" srcOrd="0" destOrd="0" presId="urn:microsoft.com/office/officeart/2008/layout/PictureAccentList"/>
    <dgm:cxn modelId="{3A4515C8-7C83-490E-96D6-35709F329B77}" type="presParOf" srcId="{90EA254D-E937-4CBB-A43C-3E7751DACDB6}" destId="{D9930763-B669-4C8F-BECB-11F4C2B0ECCB}" srcOrd="1" destOrd="0" presId="urn:microsoft.com/office/officeart/2008/layout/PictureAccentList"/>
    <dgm:cxn modelId="{3BAB74E1-D505-4221-BE95-6D3BE01B98B6}" type="presParOf" srcId="{8720F870-8065-41E5-9B0B-6F158BE6F680}" destId="{4CE60FED-24FE-4E12-AA20-933AEEEA3EC3}" srcOrd="3" destOrd="0" presId="urn:microsoft.com/office/officeart/2008/layout/PictureAccentList"/>
    <dgm:cxn modelId="{8AADB0FC-65F9-459B-ADE4-796B5E2656E5}" type="presParOf" srcId="{4CE60FED-24FE-4E12-AA20-933AEEEA3EC3}" destId="{DF6CEDC3-4337-46AB-8150-6BD99202D652}" srcOrd="0" destOrd="0" presId="urn:microsoft.com/office/officeart/2008/layout/PictureAccentList"/>
    <dgm:cxn modelId="{8C888883-3904-4249-83CE-194F4FC0A25D}" type="presParOf" srcId="{4CE60FED-24FE-4E12-AA20-933AEEEA3EC3}" destId="{23C5DF94-7E16-4337-AACD-CA5571E64293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4BAA166-8C45-4555-BCA7-319E672BD855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5B7DC4-FF33-4A02-B848-9CF3292DCD76}">
      <dgm:prSet phldrT="[Текст]" custT="1"/>
      <dgm:spPr/>
      <dgm:t>
        <a:bodyPr/>
        <a:lstStyle/>
        <a:p>
          <a:endParaRPr lang="ru-RU" sz="1200" dirty="0"/>
        </a:p>
      </dgm:t>
    </dgm:pt>
    <dgm:pt modelId="{96A9069B-C920-4FCF-951E-434A44AB9180}" type="parTrans" cxnId="{87EFD4F5-381B-4AD5-BDB8-C02ABC6364FD}">
      <dgm:prSet/>
      <dgm:spPr/>
      <dgm:t>
        <a:bodyPr/>
        <a:lstStyle/>
        <a:p>
          <a:endParaRPr lang="ru-RU"/>
        </a:p>
      </dgm:t>
    </dgm:pt>
    <dgm:pt modelId="{403B70FA-E115-47E5-B189-23F23954D9D9}" type="sibTrans" cxnId="{87EFD4F5-381B-4AD5-BDB8-C02ABC6364FD}">
      <dgm:prSet/>
      <dgm:spPr/>
      <dgm:t>
        <a:bodyPr/>
        <a:lstStyle/>
        <a:p>
          <a:endParaRPr lang="ru-RU"/>
        </a:p>
      </dgm:t>
    </dgm:pt>
    <dgm:pt modelId="{9D788526-1E76-420E-BF70-D79123E37E39}">
      <dgm:prSet phldrT="[Текст]" custT="1"/>
      <dgm:spPr/>
      <dgm:t>
        <a:bodyPr/>
        <a:lstStyle/>
        <a:p>
          <a:pPr algn="just"/>
          <a:r>
            <a:rPr lang="ru-RU" sz="1600" dirty="0" smtClean="0"/>
            <a:t>при изучении материала не признанного экстремистским, но имеющим признаки экстремизма, проводится </a:t>
          </a:r>
          <a:r>
            <a:rPr lang="ru-RU" sz="1600" u="sng" dirty="0" smtClean="0"/>
            <a:t>лингвистическое исследование </a:t>
          </a:r>
          <a:endParaRPr lang="ru-RU" sz="1600" u="sng" dirty="0"/>
        </a:p>
      </dgm:t>
    </dgm:pt>
    <dgm:pt modelId="{E16FA7B3-1120-4DDF-9216-83E1C3DB1E68}" type="parTrans" cxnId="{F1D56DAA-7E9B-4579-A799-7BEDA7B346F5}">
      <dgm:prSet/>
      <dgm:spPr/>
      <dgm:t>
        <a:bodyPr/>
        <a:lstStyle/>
        <a:p>
          <a:endParaRPr lang="ru-RU"/>
        </a:p>
      </dgm:t>
    </dgm:pt>
    <dgm:pt modelId="{EEDE668C-63E7-4E15-AFE3-89AE65C54568}" type="sibTrans" cxnId="{F1D56DAA-7E9B-4579-A799-7BEDA7B346F5}">
      <dgm:prSet/>
      <dgm:spPr/>
      <dgm:t>
        <a:bodyPr/>
        <a:lstStyle/>
        <a:p>
          <a:endParaRPr lang="ru-RU"/>
        </a:p>
      </dgm:t>
    </dgm:pt>
    <dgm:pt modelId="{E3565AEB-5BDC-49A9-BF2F-17065FDA84F2}">
      <dgm:prSet phldrT="[Текст]" custT="1"/>
      <dgm:spPr/>
      <dgm:t>
        <a:bodyPr/>
        <a:lstStyle/>
        <a:p>
          <a:pPr algn="just"/>
          <a:r>
            <a:rPr lang="ru-RU" sz="1500" u="sng" dirty="0" smtClean="0"/>
            <a:t>материалы признаются экстремистскими судом</a:t>
          </a:r>
          <a:r>
            <a:rPr lang="ru-RU" sz="1500" dirty="0" smtClean="0"/>
            <a:t> по месту их обнаружения, распространения или нахождения организации, осуществившей производство таких материалов</a:t>
          </a:r>
          <a:endParaRPr lang="ru-RU" sz="1500" dirty="0"/>
        </a:p>
      </dgm:t>
    </dgm:pt>
    <dgm:pt modelId="{59E532D6-4A1C-4E10-BE94-B785EE79854E}" type="parTrans" cxnId="{369F141C-6BC3-41F1-A448-9DD3F9EEA408}">
      <dgm:prSet/>
      <dgm:spPr/>
      <dgm:t>
        <a:bodyPr/>
        <a:lstStyle/>
        <a:p>
          <a:endParaRPr lang="ru-RU"/>
        </a:p>
      </dgm:t>
    </dgm:pt>
    <dgm:pt modelId="{C370A1CC-7599-4B3A-BCE9-A7443C506A93}" type="sibTrans" cxnId="{369F141C-6BC3-41F1-A448-9DD3F9EEA408}">
      <dgm:prSet/>
      <dgm:spPr/>
      <dgm:t>
        <a:bodyPr/>
        <a:lstStyle/>
        <a:p>
          <a:endParaRPr lang="ru-RU"/>
        </a:p>
      </dgm:t>
    </dgm:pt>
    <dgm:pt modelId="{ACC966F3-19A7-4159-B543-1929BD13868D}">
      <dgm:prSet phldrT="[Текст]"/>
      <dgm:spPr/>
      <dgm:t>
        <a:bodyPr/>
        <a:lstStyle/>
        <a:p>
          <a:pPr algn="just"/>
          <a:r>
            <a:rPr lang="ru-RU" dirty="0" smtClean="0"/>
            <a:t>информационные материалы, признанные экстремистскими, включаются в </a:t>
          </a:r>
          <a:r>
            <a:rPr lang="ru-RU" u="sng" dirty="0" smtClean="0"/>
            <a:t>федеральный список экстремистских материалов</a:t>
          </a:r>
          <a:r>
            <a:rPr lang="ru-RU" dirty="0" smtClean="0"/>
            <a:t>, ведение, опубликование и размещение указанного списка осуществляет </a:t>
          </a:r>
          <a:r>
            <a:rPr lang="ru-RU" u="sng" dirty="0" smtClean="0"/>
            <a:t>Министерство юстиции РФ</a:t>
          </a:r>
          <a:r>
            <a:rPr lang="ru-RU" dirty="0" smtClean="0"/>
            <a:t> на официальном сайте: </a:t>
          </a:r>
          <a:r>
            <a:rPr lang="en-US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minjust.ru/extremist-materials</a:t>
          </a:r>
          <a:r>
            <a:rPr lang="ru-RU" dirty="0" smtClean="0"/>
            <a:t> </a:t>
          </a:r>
          <a:endParaRPr lang="ru-RU" dirty="0"/>
        </a:p>
      </dgm:t>
    </dgm:pt>
    <dgm:pt modelId="{1B430B0C-F5EA-48F5-85A5-BCF17CEAE280}" type="parTrans" cxnId="{6426FF45-9C26-46B1-B6BC-FD9EA9E9D39F}">
      <dgm:prSet/>
      <dgm:spPr/>
      <dgm:t>
        <a:bodyPr/>
        <a:lstStyle/>
        <a:p>
          <a:endParaRPr lang="ru-RU"/>
        </a:p>
      </dgm:t>
    </dgm:pt>
    <dgm:pt modelId="{24DA8DB2-E9F3-44F9-918A-BF34BFD515A7}" type="sibTrans" cxnId="{6426FF45-9C26-46B1-B6BC-FD9EA9E9D39F}">
      <dgm:prSet/>
      <dgm:spPr/>
      <dgm:t>
        <a:bodyPr/>
        <a:lstStyle/>
        <a:p>
          <a:endParaRPr lang="ru-RU"/>
        </a:p>
      </dgm:t>
    </dgm:pt>
    <dgm:pt modelId="{68A1E64A-39E0-446E-A787-2963170E265A}" type="pres">
      <dgm:prSet presAssocID="{54BAA166-8C45-4555-BCA7-319E672BD85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0D62539-4AC5-4D97-8E83-446D3673F615}" type="pres">
      <dgm:prSet presAssocID="{095B7DC4-FF33-4A02-B848-9CF3292DCD76}" presName="thickLine" presStyleLbl="alignNode1" presStyleIdx="0" presStyleCnt="1"/>
      <dgm:spPr/>
    </dgm:pt>
    <dgm:pt modelId="{8FD99B22-2B8B-43FA-9FF0-5E46458C038A}" type="pres">
      <dgm:prSet presAssocID="{095B7DC4-FF33-4A02-B848-9CF3292DCD76}" presName="horz1" presStyleCnt="0"/>
      <dgm:spPr/>
    </dgm:pt>
    <dgm:pt modelId="{E15995BE-C87A-4C6B-9ED2-A4DC19925D5D}" type="pres">
      <dgm:prSet presAssocID="{095B7DC4-FF33-4A02-B848-9CF3292DCD76}" presName="tx1" presStyleLbl="revTx" presStyleIdx="0" presStyleCnt="4"/>
      <dgm:spPr/>
      <dgm:t>
        <a:bodyPr/>
        <a:lstStyle/>
        <a:p>
          <a:endParaRPr lang="ru-RU"/>
        </a:p>
      </dgm:t>
    </dgm:pt>
    <dgm:pt modelId="{6FC2B46A-52BC-4AD0-9B93-CEE90C926242}" type="pres">
      <dgm:prSet presAssocID="{095B7DC4-FF33-4A02-B848-9CF3292DCD76}" presName="vert1" presStyleCnt="0"/>
      <dgm:spPr/>
    </dgm:pt>
    <dgm:pt modelId="{1A6B365A-63D8-42A2-9B9A-153C5E6608B2}" type="pres">
      <dgm:prSet presAssocID="{9D788526-1E76-420E-BF70-D79123E37E39}" presName="vertSpace2a" presStyleCnt="0"/>
      <dgm:spPr/>
    </dgm:pt>
    <dgm:pt modelId="{55F255FA-9729-492D-99D1-5972E1CAE8E5}" type="pres">
      <dgm:prSet presAssocID="{9D788526-1E76-420E-BF70-D79123E37E39}" presName="horz2" presStyleCnt="0"/>
      <dgm:spPr/>
    </dgm:pt>
    <dgm:pt modelId="{4CF0C5EA-D326-448E-97AA-DD114FEC900F}" type="pres">
      <dgm:prSet presAssocID="{9D788526-1E76-420E-BF70-D79123E37E39}" presName="horzSpace2" presStyleCnt="0"/>
      <dgm:spPr/>
    </dgm:pt>
    <dgm:pt modelId="{FFB1F072-F0FE-4A49-8DE6-928E9396F746}" type="pres">
      <dgm:prSet presAssocID="{9D788526-1E76-420E-BF70-D79123E37E39}" presName="tx2" presStyleLbl="revTx" presStyleIdx="1" presStyleCnt="4" custScaleX="99693" custScaleY="63563"/>
      <dgm:spPr/>
      <dgm:t>
        <a:bodyPr/>
        <a:lstStyle/>
        <a:p>
          <a:endParaRPr lang="ru-RU"/>
        </a:p>
      </dgm:t>
    </dgm:pt>
    <dgm:pt modelId="{77B7E0D0-019D-420A-9A5B-75A6B93513A4}" type="pres">
      <dgm:prSet presAssocID="{9D788526-1E76-420E-BF70-D79123E37E39}" presName="vert2" presStyleCnt="0"/>
      <dgm:spPr/>
    </dgm:pt>
    <dgm:pt modelId="{D6E8E246-4E0F-4D8C-9CD7-2569452B3E76}" type="pres">
      <dgm:prSet presAssocID="{9D788526-1E76-420E-BF70-D79123E37E39}" presName="thinLine2b" presStyleLbl="callout" presStyleIdx="0" presStyleCnt="3"/>
      <dgm:spPr/>
    </dgm:pt>
    <dgm:pt modelId="{400C59FE-5860-4326-A80C-29DE068EC0D0}" type="pres">
      <dgm:prSet presAssocID="{9D788526-1E76-420E-BF70-D79123E37E39}" presName="vertSpace2b" presStyleCnt="0"/>
      <dgm:spPr/>
    </dgm:pt>
    <dgm:pt modelId="{4B2B94FB-FCCD-41DE-946A-43BEE48A08B4}" type="pres">
      <dgm:prSet presAssocID="{E3565AEB-5BDC-49A9-BF2F-17065FDA84F2}" presName="horz2" presStyleCnt="0"/>
      <dgm:spPr/>
    </dgm:pt>
    <dgm:pt modelId="{D4AE8CC6-1F7D-457C-BC83-E22402218DAD}" type="pres">
      <dgm:prSet presAssocID="{E3565AEB-5BDC-49A9-BF2F-17065FDA84F2}" presName="horzSpace2" presStyleCnt="0"/>
      <dgm:spPr/>
    </dgm:pt>
    <dgm:pt modelId="{8A0E1D88-9F79-4746-B3B6-3B009C2C7A86}" type="pres">
      <dgm:prSet presAssocID="{E3565AEB-5BDC-49A9-BF2F-17065FDA84F2}" presName="tx2" presStyleLbl="revTx" presStyleIdx="2" presStyleCnt="4" custScaleY="66004" custLinFactNeighborX="431" custLinFactNeighborY="-2979"/>
      <dgm:spPr/>
      <dgm:t>
        <a:bodyPr/>
        <a:lstStyle/>
        <a:p>
          <a:endParaRPr lang="ru-RU"/>
        </a:p>
      </dgm:t>
    </dgm:pt>
    <dgm:pt modelId="{EC521DF8-15C6-4655-BDB5-5C2D2B0B0E2B}" type="pres">
      <dgm:prSet presAssocID="{E3565AEB-5BDC-49A9-BF2F-17065FDA84F2}" presName="vert2" presStyleCnt="0"/>
      <dgm:spPr/>
    </dgm:pt>
    <dgm:pt modelId="{F6007D32-A7F2-4CEB-86CD-07CBFB1ADBA1}" type="pres">
      <dgm:prSet presAssocID="{E3565AEB-5BDC-49A9-BF2F-17065FDA84F2}" presName="thinLine2b" presStyleLbl="callout" presStyleIdx="1" presStyleCnt="3"/>
      <dgm:spPr/>
    </dgm:pt>
    <dgm:pt modelId="{6D97EE33-048A-462D-8508-82A6B0DA9F7F}" type="pres">
      <dgm:prSet presAssocID="{E3565AEB-5BDC-49A9-BF2F-17065FDA84F2}" presName="vertSpace2b" presStyleCnt="0"/>
      <dgm:spPr/>
    </dgm:pt>
    <dgm:pt modelId="{D6D7F428-3E2E-4A53-9258-D337AE14B9D8}" type="pres">
      <dgm:prSet presAssocID="{ACC966F3-19A7-4159-B543-1929BD13868D}" presName="horz2" presStyleCnt="0"/>
      <dgm:spPr/>
    </dgm:pt>
    <dgm:pt modelId="{1A60D74C-B863-4FD7-9D26-EADEE2ABE4CF}" type="pres">
      <dgm:prSet presAssocID="{ACC966F3-19A7-4159-B543-1929BD13868D}" presName="horzSpace2" presStyleCnt="0"/>
      <dgm:spPr/>
    </dgm:pt>
    <dgm:pt modelId="{137FF79E-F710-41F9-B80E-411A7F150F9F}" type="pres">
      <dgm:prSet presAssocID="{ACC966F3-19A7-4159-B543-1929BD13868D}" presName="tx2" presStyleLbl="revTx" presStyleIdx="3" presStyleCnt="4" custScaleX="101027"/>
      <dgm:spPr/>
      <dgm:t>
        <a:bodyPr/>
        <a:lstStyle/>
        <a:p>
          <a:endParaRPr lang="ru-RU"/>
        </a:p>
      </dgm:t>
    </dgm:pt>
    <dgm:pt modelId="{7FEA69BB-2C99-4373-8420-FB62A1ACCA01}" type="pres">
      <dgm:prSet presAssocID="{ACC966F3-19A7-4159-B543-1929BD13868D}" presName="vert2" presStyleCnt="0"/>
      <dgm:spPr/>
    </dgm:pt>
    <dgm:pt modelId="{8A71AFB2-1B35-45B0-AAF8-86E3B46940ED}" type="pres">
      <dgm:prSet presAssocID="{ACC966F3-19A7-4159-B543-1929BD13868D}" presName="thinLine2b" presStyleLbl="callout" presStyleIdx="2" presStyleCnt="3"/>
      <dgm:spPr/>
    </dgm:pt>
    <dgm:pt modelId="{4E9AD698-74A7-44C7-8D0F-654A295D645C}" type="pres">
      <dgm:prSet presAssocID="{ACC966F3-19A7-4159-B543-1929BD13868D}" presName="vertSpace2b" presStyleCnt="0"/>
      <dgm:spPr/>
    </dgm:pt>
  </dgm:ptLst>
  <dgm:cxnLst>
    <dgm:cxn modelId="{87EFD4F5-381B-4AD5-BDB8-C02ABC6364FD}" srcId="{54BAA166-8C45-4555-BCA7-319E672BD855}" destId="{095B7DC4-FF33-4A02-B848-9CF3292DCD76}" srcOrd="0" destOrd="0" parTransId="{96A9069B-C920-4FCF-951E-434A44AB9180}" sibTransId="{403B70FA-E115-47E5-B189-23F23954D9D9}"/>
    <dgm:cxn modelId="{6297A687-DDCB-4D2C-B56D-01CAD0927C17}" type="presOf" srcId="{ACC966F3-19A7-4159-B543-1929BD13868D}" destId="{137FF79E-F710-41F9-B80E-411A7F150F9F}" srcOrd="0" destOrd="0" presId="urn:microsoft.com/office/officeart/2008/layout/LinedList"/>
    <dgm:cxn modelId="{4BA56812-F084-4E25-A60A-7AC0F0FC418D}" type="presOf" srcId="{095B7DC4-FF33-4A02-B848-9CF3292DCD76}" destId="{E15995BE-C87A-4C6B-9ED2-A4DC19925D5D}" srcOrd="0" destOrd="0" presId="urn:microsoft.com/office/officeart/2008/layout/LinedList"/>
    <dgm:cxn modelId="{1C4F684A-79AD-4422-947F-747E77D3AF9E}" type="presOf" srcId="{54BAA166-8C45-4555-BCA7-319E672BD855}" destId="{68A1E64A-39E0-446E-A787-2963170E265A}" srcOrd="0" destOrd="0" presId="urn:microsoft.com/office/officeart/2008/layout/LinedList"/>
    <dgm:cxn modelId="{F1D56DAA-7E9B-4579-A799-7BEDA7B346F5}" srcId="{095B7DC4-FF33-4A02-B848-9CF3292DCD76}" destId="{9D788526-1E76-420E-BF70-D79123E37E39}" srcOrd="0" destOrd="0" parTransId="{E16FA7B3-1120-4DDF-9216-83E1C3DB1E68}" sibTransId="{EEDE668C-63E7-4E15-AFE3-89AE65C54568}"/>
    <dgm:cxn modelId="{369F141C-6BC3-41F1-A448-9DD3F9EEA408}" srcId="{095B7DC4-FF33-4A02-B848-9CF3292DCD76}" destId="{E3565AEB-5BDC-49A9-BF2F-17065FDA84F2}" srcOrd="1" destOrd="0" parTransId="{59E532D6-4A1C-4E10-BE94-B785EE79854E}" sibTransId="{C370A1CC-7599-4B3A-BCE9-A7443C506A93}"/>
    <dgm:cxn modelId="{BD015492-35FE-4B33-9A5B-984AFED19438}" type="presOf" srcId="{9D788526-1E76-420E-BF70-D79123E37E39}" destId="{FFB1F072-F0FE-4A49-8DE6-928E9396F746}" srcOrd="0" destOrd="0" presId="urn:microsoft.com/office/officeart/2008/layout/LinedList"/>
    <dgm:cxn modelId="{6426FF45-9C26-46B1-B6BC-FD9EA9E9D39F}" srcId="{095B7DC4-FF33-4A02-B848-9CF3292DCD76}" destId="{ACC966F3-19A7-4159-B543-1929BD13868D}" srcOrd="2" destOrd="0" parTransId="{1B430B0C-F5EA-48F5-85A5-BCF17CEAE280}" sibTransId="{24DA8DB2-E9F3-44F9-918A-BF34BFD515A7}"/>
    <dgm:cxn modelId="{269821C6-7156-4E29-95DC-6BFD4553B7AF}" type="presOf" srcId="{E3565AEB-5BDC-49A9-BF2F-17065FDA84F2}" destId="{8A0E1D88-9F79-4746-B3B6-3B009C2C7A86}" srcOrd="0" destOrd="0" presId="urn:microsoft.com/office/officeart/2008/layout/LinedList"/>
    <dgm:cxn modelId="{16C5BAEE-1A96-4FE3-9E14-714ECFE77E87}" type="presParOf" srcId="{68A1E64A-39E0-446E-A787-2963170E265A}" destId="{70D62539-4AC5-4D97-8E83-446D3673F615}" srcOrd="0" destOrd="0" presId="urn:microsoft.com/office/officeart/2008/layout/LinedList"/>
    <dgm:cxn modelId="{F9AAD15B-7339-4A94-BC36-23FBF8F753CA}" type="presParOf" srcId="{68A1E64A-39E0-446E-A787-2963170E265A}" destId="{8FD99B22-2B8B-43FA-9FF0-5E46458C038A}" srcOrd="1" destOrd="0" presId="urn:microsoft.com/office/officeart/2008/layout/LinedList"/>
    <dgm:cxn modelId="{6444646E-9250-440E-9EEA-0F3851D0390C}" type="presParOf" srcId="{8FD99B22-2B8B-43FA-9FF0-5E46458C038A}" destId="{E15995BE-C87A-4C6B-9ED2-A4DC19925D5D}" srcOrd="0" destOrd="0" presId="urn:microsoft.com/office/officeart/2008/layout/LinedList"/>
    <dgm:cxn modelId="{1CC95AC6-BECB-49EB-A589-DA8AABCFE770}" type="presParOf" srcId="{8FD99B22-2B8B-43FA-9FF0-5E46458C038A}" destId="{6FC2B46A-52BC-4AD0-9B93-CEE90C926242}" srcOrd="1" destOrd="0" presId="urn:microsoft.com/office/officeart/2008/layout/LinedList"/>
    <dgm:cxn modelId="{C6693FBF-3CDF-405E-85EE-936D4A481149}" type="presParOf" srcId="{6FC2B46A-52BC-4AD0-9B93-CEE90C926242}" destId="{1A6B365A-63D8-42A2-9B9A-153C5E6608B2}" srcOrd="0" destOrd="0" presId="urn:microsoft.com/office/officeart/2008/layout/LinedList"/>
    <dgm:cxn modelId="{40A2BB49-00CA-40E4-9C3C-F780C8E8EAE5}" type="presParOf" srcId="{6FC2B46A-52BC-4AD0-9B93-CEE90C926242}" destId="{55F255FA-9729-492D-99D1-5972E1CAE8E5}" srcOrd="1" destOrd="0" presId="urn:microsoft.com/office/officeart/2008/layout/LinedList"/>
    <dgm:cxn modelId="{1B97BF2A-C966-4643-B22D-0FC85DC3C318}" type="presParOf" srcId="{55F255FA-9729-492D-99D1-5972E1CAE8E5}" destId="{4CF0C5EA-D326-448E-97AA-DD114FEC900F}" srcOrd="0" destOrd="0" presId="urn:microsoft.com/office/officeart/2008/layout/LinedList"/>
    <dgm:cxn modelId="{502198C3-4592-49DE-90BF-215CD6C8E547}" type="presParOf" srcId="{55F255FA-9729-492D-99D1-5972E1CAE8E5}" destId="{FFB1F072-F0FE-4A49-8DE6-928E9396F746}" srcOrd="1" destOrd="0" presId="urn:microsoft.com/office/officeart/2008/layout/LinedList"/>
    <dgm:cxn modelId="{074A8F9A-BC5F-4981-856C-6247DF4E6410}" type="presParOf" srcId="{55F255FA-9729-492D-99D1-5972E1CAE8E5}" destId="{77B7E0D0-019D-420A-9A5B-75A6B93513A4}" srcOrd="2" destOrd="0" presId="urn:microsoft.com/office/officeart/2008/layout/LinedList"/>
    <dgm:cxn modelId="{3E310428-AFBD-4C6E-B525-D115801A6ED2}" type="presParOf" srcId="{6FC2B46A-52BC-4AD0-9B93-CEE90C926242}" destId="{D6E8E246-4E0F-4D8C-9CD7-2569452B3E76}" srcOrd="2" destOrd="0" presId="urn:microsoft.com/office/officeart/2008/layout/LinedList"/>
    <dgm:cxn modelId="{5C9F7364-E02D-47ED-B576-007F38A6D8F8}" type="presParOf" srcId="{6FC2B46A-52BC-4AD0-9B93-CEE90C926242}" destId="{400C59FE-5860-4326-A80C-29DE068EC0D0}" srcOrd="3" destOrd="0" presId="urn:microsoft.com/office/officeart/2008/layout/LinedList"/>
    <dgm:cxn modelId="{1B945EBD-4D23-4634-AD17-F43A301C7C3D}" type="presParOf" srcId="{6FC2B46A-52BC-4AD0-9B93-CEE90C926242}" destId="{4B2B94FB-FCCD-41DE-946A-43BEE48A08B4}" srcOrd="4" destOrd="0" presId="urn:microsoft.com/office/officeart/2008/layout/LinedList"/>
    <dgm:cxn modelId="{06C3BF18-ED69-412C-8339-2B23436ABD19}" type="presParOf" srcId="{4B2B94FB-FCCD-41DE-946A-43BEE48A08B4}" destId="{D4AE8CC6-1F7D-457C-BC83-E22402218DAD}" srcOrd="0" destOrd="0" presId="urn:microsoft.com/office/officeart/2008/layout/LinedList"/>
    <dgm:cxn modelId="{78830756-4FEB-4D17-8950-BB8DDA0A61DC}" type="presParOf" srcId="{4B2B94FB-FCCD-41DE-946A-43BEE48A08B4}" destId="{8A0E1D88-9F79-4746-B3B6-3B009C2C7A86}" srcOrd="1" destOrd="0" presId="urn:microsoft.com/office/officeart/2008/layout/LinedList"/>
    <dgm:cxn modelId="{51FC5DE3-7204-4A60-9C16-7083BC65E279}" type="presParOf" srcId="{4B2B94FB-FCCD-41DE-946A-43BEE48A08B4}" destId="{EC521DF8-15C6-4655-BDB5-5C2D2B0B0E2B}" srcOrd="2" destOrd="0" presId="urn:microsoft.com/office/officeart/2008/layout/LinedList"/>
    <dgm:cxn modelId="{5AC68595-F4B7-40F2-90F7-6FBC45B0A16C}" type="presParOf" srcId="{6FC2B46A-52BC-4AD0-9B93-CEE90C926242}" destId="{F6007D32-A7F2-4CEB-86CD-07CBFB1ADBA1}" srcOrd="5" destOrd="0" presId="urn:microsoft.com/office/officeart/2008/layout/LinedList"/>
    <dgm:cxn modelId="{374A6371-DB54-444C-86B1-68A0312916A4}" type="presParOf" srcId="{6FC2B46A-52BC-4AD0-9B93-CEE90C926242}" destId="{6D97EE33-048A-462D-8508-82A6B0DA9F7F}" srcOrd="6" destOrd="0" presId="urn:microsoft.com/office/officeart/2008/layout/LinedList"/>
    <dgm:cxn modelId="{B5443D8D-A3BD-4F29-BBF0-A137584E40C3}" type="presParOf" srcId="{6FC2B46A-52BC-4AD0-9B93-CEE90C926242}" destId="{D6D7F428-3E2E-4A53-9258-D337AE14B9D8}" srcOrd="7" destOrd="0" presId="urn:microsoft.com/office/officeart/2008/layout/LinedList"/>
    <dgm:cxn modelId="{C128C0A8-AF5A-4F1B-9086-293299E19207}" type="presParOf" srcId="{D6D7F428-3E2E-4A53-9258-D337AE14B9D8}" destId="{1A60D74C-B863-4FD7-9D26-EADEE2ABE4CF}" srcOrd="0" destOrd="0" presId="urn:microsoft.com/office/officeart/2008/layout/LinedList"/>
    <dgm:cxn modelId="{7A34B079-E519-4949-8FD4-CC40B22E2D0E}" type="presParOf" srcId="{D6D7F428-3E2E-4A53-9258-D337AE14B9D8}" destId="{137FF79E-F710-41F9-B80E-411A7F150F9F}" srcOrd="1" destOrd="0" presId="urn:microsoft.com/office/officeart/2008/layout/LinedList"/>
    <dgm:cxn modelId="{4E3CA3CE-EDBF-4125-9BD0-F6C94CB65C01}" type="presParOf" srcId="{D6D7F428-3E2E-4A53-9258-D337AE14B9D8}" destId="{7FEA69BB-2C99-4373-8420-FB62A1ACCA01}" srcOrd="2" destOrd="0" presId="urn:microsoft.com/office/officeart/2008/layout/LinedList"/>
    <dgm:cxn modelId="{CB95B22F-BC8E-4655-BA03-40F7A6E9E995}" type="presParOf" srcId="{6FC2B46A-52BC-4AD0-9B93-CEE90C926242}" destId="{8A71AFB2-1B35-45B0-AAF8-86E3B46940ED}" srcOrd="8" destOrd="0" presId="urn:microsoft.com/office/officeart/2008/layout/LinedList"/>
    <dgm:cxn modelId="{BD99114E-C3CD-4B59-BD51-35DD108D1BDC}" type="presParOf" srcId="{6FC2B46A-52BC-4AD0-9B93-CEE90C926242}" destId="{4E9AD698-74A7-44C7-8D0F-654A295D645C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6540FDA-3750-4316-A898-398A76AD5E62}" type="doc">
      <dgm:prSet loTypeId="urn:microsoft.com/office/officeart/2005/8/layout/hProcess10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612FEE84-1328-4956-A171-CC1357D2EDBD}">
      <dgm:prSet phldrT="[Текст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ctr"/>
          <a:r>
            <a:rPr lang="ru-RU" sz="1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Виды материалов:</a:t>
          </a:r>
          <a:endParaRPr lang="ru-RU" sz="1800" b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403F9C-97B4-419B-A6B1-B08F9D1EF09F}" type="parTrans" cxnId="{C5DA71E8-0399-4C36-BA2B-4E60A5A6AE20}">
      <dgm:prSet/>
      <dgm:spPr/>
      <dgm:t>
        <a:bodyPr/>
        <a:lstStyle/>
        <a:p>
          <a:endParaRPr lang="ru-RU"/>
        </a:p>
      </dgm:t>
    </dgm:pt>
    <dgm:pt modelId="{264C50C1-0BBD-40CB-AD60-632A96165E73}" type="sibTrans" cxnId="{C5DA71E8-0399-4C36-BA2B-4E60A5A6AE20}">
      <dgm:prSet/>
      <dgm:spPr/>
      <dgm:t>
        <a:bodyPr/>
        <a:lstStyle/>
        <a:p>
          <a:endParaRPr lang="ru-RU"/>
        </a:p>
      </dgm:t>
    </dgm:pt>
    <dgm:pt modelId="{9465D336-8F15-462C-B3CA-D4BCC6905D54}">
      <dgm:prSet phldrT="[Текст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l"/>
          <a:r>
            <a:rPr lang="ru-RU" sz="1600" dirty="0" smtClean="0"/>
            <a:t>Текстовые файлы</a:t>
          </a:r>
          <a:endParaRPr lang="ru-RU" sz="1600" dirty="0"/>
        </a:p>
      </dgm:t>
    </dgm:pt>
    <dgm:pt modelId="{062A0F78-83F4-4415-AEC1-2AD7678FABF2}" type="parTrans" cxnId="{78F4B946-BE90-499E-A61C-F6BE7CED9298}">
      <dgm:prSet/>
      <dgm:spPr/>
      <dgm:t>
        <a:bodyPr/>
        <a:lstStyle/>
        <a:p>
          <a:endParaRPr lang="ru-RU"/>
        </a:p>
      </dgm:t>
    </dgm:pt>
    <dgm:pt modelId="{19F3D04D-7853-4236-9FB5-24847537340B}" type="sibTrans" cxnId="{78F4B946-BE90-499E-A61C-F6BE7CED9298}">
      <dgm:prSet/>
      <dgm:spPr/>
      <dgm:t>
        <a:bodyPr/>
        <a:lstStyle/>
        <a:p>
          <a:endParaRPr lang="ru-RU"/>
        </a:p>
      </dgm:t>
    </dgm:pt>
    <dgm:pt modelId="{C239AFCD-3EC5-42F1-B1F0-DDA1DB93754C}">
      <dgm:prSet phldrT="[Текст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l"/>
          <a:r>
            <a:rPr lang="ru-RU" sz="1600" dirty="0" smtClean="0"/>
            <a:t>Аудиофайлы </a:t>
          </a:r>
          <a:endParaRPr lang="ru-RU" sz="1600" dirty="0"/>
        </a:p>
      </dgm:t>
    </dgm:pt>
    <dgm:pt modelId="{31C1E9E4-BC1A-4F32-B6E7-A9C74BD483D8}" type="parTrans" cxnId="{9DF17F09-AE7A-45C0-933F-FBCA6162BF6B}">
      <dgm:prSet/>
      <dgm:spPr/>
      <dgm:t>
        <a:bodyPr/>
        <a:lstStyle/>
        <a:p>
          <a:endParaRPr lang="ru-RU"/>
        </a:p>
      </dgm:t>
    </dgm:pt>
    <dgm:pt modelId="{49BB7BE1-A4F8-44C3-A9BF-57841CF08356}" type="sibTrans" cxnId="{9DF17F09-AE7A-45C0-933F-FBCA6162BF6B}">
      <dgm:prSet/>
      <dgm:spPr/>
      <dgm:t>
        <a:bodyPr/>
        <a:lstStyle/>
        <a:p>
          <a:endParaRPr lang="ru-RU"/>
        </a:p>
      </dgm:t>
    </dgm:pt>
    <dgm:pt modelId="{7EFD0FF9-97A2-4D74-AF6F-E81B4CE86A03}">
      <dgm:prSet phldrT="[Текст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ctr"/>
          <a:r>
            <a:rPr lang="ru-RU" sz="1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Способы распространения:</a:t>
          </a:r>
          <a:endParaRPr lang="ru-RU" sz="1800" b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AB311C-C62A-4F43-84AF-414F4F3BE782}" type="parTrans" cxnId="{78F21975-56E6-4184-B051-AFFD69596E8F}">
      <dgm:prSet/>
      <dgm:spPr/>
      <dgm:t>
        <a:bodyPr/>
        <a:lstStyle/>
        <a:p>
          <a:endParaRPr lang="ru-RU"/>
        </a:p>
      </dgm:t>
    </dgm:pt>
    <dgm:pt modelId="{8A98C3C1-DA98-4612-ACFA-3F7610ED4159}" type="sibTrans" cxnId="{78F21975-56E6-4184-B051-AFFD69596E8F}">
      <dgm:prSet/>
      <dgm:spPr/>
      <dgm:t>
        <a:bodyPr/>
        <a:lstStyle/>
        <a:p>
          <a:endParaRPr lang="ru-RU"/>
        </a:p>
      </dgm:t>
    </dgm:pt>
    <dgm:pt modelId="{6DCFD94E-117D-4918-9A0C-BC4B4E878DC2}">
      <dgm:prSet phldrT="[Текст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l"/>
          <a:r>
            <a:rPr lang="ru-RU" sz="1400" dirty="0" smtClean="0"/>
            <a:t>Личные страницы (аккаунты, профили)</a:t>
          </a:r>
          <a:endParaRPr lang="ru-RU" sz="1400" dirty="0"/>
        </a:p>
      </dgm:t>
    </dgm:pt>
    <dgm:pt modelId="{4B976F18-FC92-4856-9B55-0BEBECD36F0A}" type="parTrans" cxnId="{0F0BCF78-CDEB-4DC0-9E3C-B596D73A543D}">
      <dgm:prSet/>
      <dgm:spPr/>
      <dgm:t>
        <a:bodyPr/>
        <a:lstStyle/>
        <a:p>
          <a:endParaRPr lang="ru-RU"/>
        </a:p>
      </dgm:t>
    </dgm:pt>
    <dgm:pt modelId="{B1943A53-95EC-4CC9-B339-7F1C5CE02778}" type="sibTrans" cxnId="{0F0BCF78-CDEB-4DC0-9E3C-B596D73A543D}">
      <dgm:prSet/>
      <dgm:spPr/>
      <dgm:t>
        <a:bodyPr/>
        <a:lstStyle/>
        <a:p>
          <a:endParaRPr lang="ru-RU"/>
        </a:p>
      </dgm:t>
    </dgm:pt>
    <dgm:pt modelId="{1DCFEFD0-AC32-4027-B2A6-9839A4DD223C}">
      <dgm:prSet phldrT="[Текст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l"/>
          <a:r>
            <a:rPr lang="ru-RU" sz="1400" dirty="0" smtClean="0"/>
            <a:t>Созданные группы и сообщества</a:t>
          </a:r>
          <a:endParaRPr lang="ru-RU" sz="1400" dirty="0"/>
        </a:p>
      </dgm:t>
    </dgm:pt>
    <dgm:pt modelId="{5B5C42A8-5090-4BF4-B63F-0EFDA458AEEC}" type="parTrans" cxnId="{B9EF62FD-77DD-40BE-B8BA-EB6E6636F847}">
      <dgm:prSet/>
      <dgm:spPr/>
      <dgm:t>
        <a:bodyPr/>
        <a:lstStyle/>
        <a:p>
          <a:endParaRPr lang="ru-RU"/>
        </a:p>
      </dgm:t>
    </dgm:pt>
    <dgm:pt modelId="{80543080-6CA9-4A0F-AB7A-D90A22AE871D}" type="sibTrans" cxnId="{B9EF62FD-77DD-40BE-B8BA-EB6E6636F847}">
      <dgm:prSet/>
      <dgm:spPr/>
      <dgm:t>
        <a:bodyPr/>
        <a:lstStyle/>
        <a:p>
          <a:endParaRPr lang="ru-RU"/>
        </a:p>
      </dgm:t>
    </dgm:pt>
    <dgm:pt modelId="{741492BF-05CE-4411-9F63-9CE901C793B7}">
      <dgm:prSet phldrT="[Текст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Место распространения:</a:t>
          </a:r>
          <a:endParaRPr lang="ru-RU" sz="1700" b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D88B2BE-97A6-406B-BFCC-BA8C84DB4A63}" type="parTrans" cxnId="{0304FEFE-CC09-4596-A7F0-2A92A546E1C4}">
      <dgm:prSet/>
      <dgm:spPr/>
      <dgm:t>
        <a:bodyPr/>
        <a:lstStyle/>
        <a:p>
          <a:endParaRPr lang="ru-RU"/>
        </a:p>
      </dgm:t>
    </dgm:pt>
    <dgm:pt modelId="{7B415F5F-430A-4F55-B219-FA47C60EAE83}" type="sibTrans" cxnId="{0304FEFE-CC09-4596-A7F0-2A92A546E1C4}">
      <dgm:prSet/>
      <dgm:spPr/>
      <dgm:t>
        <a:bodyPr/>
        <a:lstStyle/>
        <a:p>
          <a:endParaRPr lang="ru-RU"/>
        </a:p>
      </dgm:t>
    </dgm:pt>
    <dgm:pt modelId="{F30A04C2-1C2F-4206-A44B-9C5D9484AF0C}">
      <dgm:prSet phldrT="[Текст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marL="114300" marR="0" lvl="1" indent="0" algn="l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en-US" sz="1330" dirty="0" smtClean="0"/>
            <a:t> </a:t>
          </a:r>
          <a:r>
            <a:rPr lang="ru-RU" sz="1330" dirty="0" smtClean="0"/>
            <a:t>Социальные сети (</a:t>
          </a:r>
          <a:r>
            <a:rPr lang="ru-RU" sz="1330" i="1" dirty="0" err="1" smtClean="0"/>
            <a:t>Вконтакте</a:t>
          </a:r>
          <a:r>
            <a:rPr lang="ru-RU" sz="1330" i="1" dirty="0" smtClean="0"/>
            <a:t>, Одноклассники, </a:t>
          </a:r>
          <a:r>
            <a:rPr lang="en-US" sz="1330" i="1" dirty="0" smtClean="0"/>
            <a:t>Instagram</a:t>
          </a:r>
          <a:r>
            <a:rPr lang="ru-RU" sz="1330" i="1" dirty="0" smtClean="0"/>
            <a:t>, </a:t>
          </a:r>
          <a:r>
            <a:rPr lang="en-US" sz="1330" i="1" dirty="0" smtClean="0"/>
            <a:t>Facebook</a:t>
          </a:r>
          <a:r>
            <a:rPr lang="ru-RU" sz="1330" i="1" dirty="0" smtClean="0"/>
            <a:t> и др</a:t>
          </a:r>
          <a:r>
            <a:rPr lang="ru-RU" sz="1330" dirty="0" smtClean="0"/>
            <a:t>.)</a:t>
          </a:r>
          <a:endParaRPr lang="ru-RU" sz="1330" dirty="0"/>
        </a:p>
      </dgm:t>
    </dgm:pt>
    <dgm:pt modelId="{057B63B0-D8B9-4EC8-AFF2-CC47533FB95C}" type="parTrans" cxnId="{19FB62EA-C312-4467-ACEB-79B2AFF3203F}">
      <dgm:prSet/>
      <dgm:spPr/>
      <dgm:t>
        <a:bodyPr/>
        <a:lstStyle/>
        <a:p>
          <a:endParaRPr lang="ru-RU"/>
        </a:p>
      </dgm:t>
    </dgm:pt>
    <dgm:pt modelId="{4CC7DAFB-7590-4CCD-9BFA-E1D6A9C25996}" type="sibTrans" cxnId="{19FB62EA-C312-4467-ACEB-79B2AFF3203F}">
      <dgm:prSet/>
      <dgm:spPr/>
      <dgm:t>
        <a:bodyPr/>
        <a:lstStyle/>
        <a:p>
          <a:endParaRPr lang="ru-RU"/>
        </a:p>
      </dgm:t>
    </dgm:pt>
    <dgm:pt modelId="{53B50FE6-BEF8-4DA3-B7FB-96A71BE149D6}">
      <dgm:prSet phldrT="[Текст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l"/>
          <a:r>
            <a:rPr lang="ru-RU" sz="1600" dirty="0" smtClean="0"/>
            <a:t>Видеоматериалы </a:t>
          </a:r>
          <a:endParaRPr lang="ru-RU" sz="1600" dirty="0"/>
        </a:p>
      </dgm:t>
    </dgm:pt>
    <dgm:pt modelId="{E4B002F8-3C5B-4B25-A45D-81D7D4FA3CB4}" type="parTrans" cxnId="{6D9114BE-F744-4D3F-B116-FC372F0B5372}">
      <dgm:prSet/>
      <dgm:spPr/>
      <dgm:t>
        <a:bodyPr/>
        <a:lstStyle/>
        <a:p>
          <a:endParaRPr lang="ru-RU"/>
        </a:p>
      </dgm:t>
    </dgm:pt>
    <dgm:pt modelId="{997611DF-831F-4C24-A18E-91AEAAB5813D}" type="sibTrans" cxnId="{6D9114BE-F744-4D3F-B116-FC372F0B5372}">
      <dgm:prSet/>
      <dgm:spPr/>
      <dgm:t>
        <a:bodyPr/>
        <a:lstStyle/>
        <a:p>
          <a:endParaRPr lang="ru-RU"/>
        </a:p>
      </dgm:t>
    </dgm:pt>
    <dgm:pt modelId="{C0491A47-B957-47BB-8BF6-CF6639F692AA}">
      <dgm:prSet phldrT="[Текст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l"/>
          <a:r>
            <a:rPr lang="ru-RU" sz="1600" dirty="0" smtClean="0"/>
            <a:t>Графические изображения (фото, картинки)</a:t>
          </a:r>
          <a:endParaRPr lang="ru-RU" sz="1600" dirty="0"/>
        </a:p>
      </dgm:t>
    </dgm:pt>
    <dgm:pt modelId="{E32B076F-2062-4201-B165-244C5D3DB0CF}" type="parTrans" cxnId="{CA749A83-FF9A-457D-B364-4CB2CA8D73D7}">
      <dgm:prSet/>
      <dgm:spPr/>
      <dgm:t>
        <a:bodyPr/>
        <a:lstStyle/>
        <a:p>
          <a:endParaRPr lang="ru-RU"/>
        </a:p>
      </dgm:t>
    </dgm:pt>
    <dgm:pt modelId="{5439088C-A785-4971-8116-B0708852A3EB}" type="sibTrans" cxnId="{CA749A83-FF9A-457D-B364-4CB2CA8D73D7}">
      <dgm:prSet/>
      <dgm:spPr/>
      <dgm:t>
        <a:bodyPr/>
        <a:lstStyle/>
        <a:p>
          <a:endParaRPr lang="ru-RU"/>
        </a:p>
      </dgm:t>
    </dgm:pt>
    <dgm:pt modelId="{BE6219D3-DC79-4BA8-AA87-2D40701821DB}">
      <dgm:prSet phldrT="[Текст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l"/>
          <a:r>
            <a:rPr lang="ru-RU" sz="1600" dirty="0" smtClean="0"/>
            <a:t>Комментарии </a:t>
          </a:r>
          <a:endParaRPr lang="ru-RU" sz="1600" dirty="0"/>
        </a:p>
      </dgm:t>
    </dgm:pt>
    <dgm:pt modelId="{AA84D351-DF31-4BE3-B455-FAA508D09A6C}" type="parTrans" cxnId="{C85C7B7E-8A53-4B90-A9D6-1B05AD517DAD}">
      <dgm:prSet/>
      <dgm:spPr/>
      <dgm:t>
        <a:bodyPr/>
        <a:lstStyle/>
        <a:p>
          <a:endParaRPr lang="ru-RU"/>
        </a:p>
      </dgm:t>
    </dgm:pt>
    <dgm:pt modelId="{B60E3652-A9DB-4C24-9B5A-8576287D92EB}" type="sibTrans" cxnId="{C85C7B7E-8A53-4B90-A9D6-1B05AD517DAD}">
      <dgm:prSet/>
      <dgm:spPr/>
      <dgm:t>
        <a:bodyPr/>
        <a:lstStyle/>
        <a:p>
          <a:endParaRPr lang="ru-RU"/>
        </a:p>
      </dgm:t>
    </dgm:pt>
    <dgm:pt modelId="{50B4AE32-856E-4407-9206-7A117AA9907A}">
      <dgm:prSet phldrT="[Текст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l"/>
          <a:r>
            <a:rPr lang="ru-RU" sz="1400" dirty="0" smtClean="0"/>
            <a:t>Общие чаты и конференции</a:t>
          </a:r>
          <a:endParaRPr lang="ru-RU" sz="1400" dirty="0"/>
        </a:p>
      </dgm:t>
    </dgm:pt>
    <dgm:pt modelId="{559E3571-EBD2-4F1B-96E7-34AEC54D5E86}" type="parTrans" cxnId="{670D4D60-DD56-4688-BC84-4EE7D3DEFA06}">
      <dgm:prSet/>
      <dgm:spPr/>
      <dgm:t>
        <a:bodyPr/>
        <a:lstStyle/>
        <a:p>
          <a:endParaRPr lang="ru-RU"/>
        </a:p>
      </dgm:t>
    </dgm:pt>
    <dgm:pt modelId="{D5052242-5244-4571-A2CF-7E62A05B3B70}" type="sibTrans" cxnId="{670D4D60-DD56-4688-BC84-4EE7D3DEFA06}">
      <dgm:prSet/>
      <dgm:spPr/>
      <dgm:t>
        <a:bodyPr/>
        <a:lstStyle/>
        <a:p>
          <a:endParaRPr lang="ru-RU"/>
        </a:p>
      </dgm:t>
    </dgm:pt>
    <dgm:pt modelId="{862E78E4-AD87-44A7-9746-BE87F8E8AC0C}">
      <dgm:prSet phldrT="[Текст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l"/>
          <a:r>
            <a:rPr lang="ru-RU" sz="1400" dirty="0" smtClean="0"/>
            <a:t>Он-</a:t>
          </a:r>
          <a:r>
            <a:rPr lang="ru-RU" sz="1400" dirty="0" err="1" smtClean="0"/>
            <a:t>лайн</a:t>
          </a:r>
          <a:r>
            <a:rPr lang="ru-RU" sz="1400" dirty="0" smtClean="0"/>
            <a:t> трансляции (</a:t>
          </a:r>
          <a:r>
            <a:rPr lang="ru-RU" sz="1400" dirty="0" err="1" smtClean="0"/>
            <a:t>стримы</a:t>
          </a:r>
          <a:r>
            <a:rPr lang="ru-RU" sz="1400" dirty="0" smtClean="0"/>
            <a:t>)</a:t>
          </a:r>
          <a:endParaRPr lang="ru-RU" sz="1400" dirty="0"/>
        </a:p>
      </dgm:t>
    </dgm:pt>
    <dgm:pt modelId="{D9023EC2-7AE1-46F1-B031-D34869D8839B}" type="parTrans" cxnId="{A7A9735D-0291-43AD-B9FB-24E0016EA252}">
      <dgm:prSet/>
      <dgm:spPr/>
      <dgm:t>
        <a:bodyPr/>
        <a:lstStyle/>
        <a:p>
          <a:endParaRPr lang="ru-RU"/>
        </a:p>
      </dgm:t>
    </dgm:pt>
    <dgm:pt modelId="{CA00A450-853A-40C7-BFCD-298275D1B3DA}" type="sibTrans" cxnId="{A7A9735D-0291-43AD-B9FB-24E0016EA252}">
      <dgm:prSet/>
      <dgm:spPr/>
      <dgm:t>
        <a:bodyPr/>
        <a:lstStyle/>
        <a:p>
          <a:endParaRPr lang="ru-RU"/>
        </a:p>
      </dgm:t>
    </dgm:pt>
    <dgm:pt modelId="{0C038FBD-5C26-4135-95CB-F18FDBB5336D}">
      <dgm:prSet phldrT="[Текст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marL="114300" marR="0" lvl="1" indent="0" algn="l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ru-RU" sz="1330" dirty="0" smtClean="0"/>
            <a:t> Мобильные приложения – мессенджеры</a:t>
          </a:r>
          <a:r>
            <a:rPr lang="en-US" sz="1330" dirty="0" smtClean="0"/>
            <a:t> (</a:t>
          </a:r>
          <a:r>
            <a:rPr lang="en-US" sz="1330" i="1" dirty="0" err="1" smtClean="0"/>
            <a:t>WatsApp</a:t>
          </a:r>
          <a:r>
            <a:rPr lang="en-US" sz="1330" i="1" dirty="0" smtClean="0"/>
            <a:t>, Viber, Telegram</a:t>
          </a:r>
          <a:r>
            <a:rPr lang="ru-RU" sz="1330" i="1" dirty="0" smtClean="0"/>
            <a:t> и др.</a:t>
          </a:r>
          <a:r>
            <a:rPr lang="en-US" sz="1330" dirty="0" smtClean="0"/>
            <a:t>)</a:t>
          </a:r>
          <a:r>
            <a:rPr lang="ru-RU" sz="1330" dirty="0" smtClean="0"/>
            <a:t> </a:t>
          </a:r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300" dirty="0"/>
        </a:p>
      </dgm:t>
    </dgm:pt>
    <dgm:pt modelId="{6C92CC2C-E1B1-4B3A-B1AC-A4920B354FA2}" type="parTrans" cxnId="{D8B01CC4-6093-49F9-8A28-5AC32D38FABF}">
      <dgm:prSet/>
      <dgm:spPr/>
      <dgm:t>
        <a:bodyPr/>
        <a:lstStyle/>
        <a:p>
          <a:endParaRPr lang="ru-RU"/>
        </a:p>
      </dgm:t>
    </dgm:pt>
    <dgm:pt modelId="{2F725F13-7372-4378-9152-E2062800379A}" type="sibTrans" cxnId="{D8B01CC4-6093-49F9-8A28-5AC32D38FABF}">
      <dgm:prSet/>
      <dgm:spPr/>
      <dgm:t>
        <a:bodyPr/>
        <a:lstStyle/>
        <a:p>
          <a:endParaRPr lang="ru-RU"/>
        </a:p>
      </dgm:t>
    </dgm:pt>
    <dgm:pt modelId="{6861334E-5E3F-4320-9B6B-EFCE94DC20C5}">
      <dgm:prSet phldrT="[Текст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marL="114300" marR="0" lvl="1" indent="0" algn="l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ru-RU" sz="1330" dirty="0" smtClean="0"/>
            <a:t> Официальные сайты, </a:t>
          </a:r>
          <a:r>
            <a:rPr lang="ru-RU" sz="1330" dirty="0" err="1" smtClean="0"/>
            <a:t>видеохостинговые</a:t>
          </a:r>
          <a:r>
            <a:rPr lang="ru-RU" sz="1330" dirty="0" smtClean="0"/>
            <a:t> сервисы (</a:t>
          </a:r>
          <a:r>
            <a:rPr lang="en-US" sz="1330" i="1" dirty="0" smtClean="0"/>
            <a:t>YouTube</a:t>
          </a:r>
          <a:r>
            <a:rPr lang="ru-RU" sz="1330" i="1" dirty="0" smtClean="0"/>
            <a:t> и др</a:t>
          </a:r>
          <a:r>
            <a:rPr lang="ru-RU" sz="1330" dirty="0" smtClean="0"/>
            <a:t>.)  </a:t>
          </a:r>
          <a:endParaRPr lang="ru-RU" sz="1330" dirty="0"/>
        </a:p>
      </dgm:t>
    </dgm:pt>
    <dgm:pt modelId="{21595199-6629-45D5-948B-D7F5A4778AC5}" type="parTrans" cxnId="{C6E23A66-B642-4CA3-AA08-BA3B8CEE0138}">
      <dgm:prSet/>
      <dgm:spPr/>
      <dgm:t>
        <a:bodyPr/>
        <a:lstStyle/>
        <a:p>
          <a:endParaRPr lang="ru-RU"/>
        </a:p>
      </dgm:t>
    </dgm:pt>
    <dgm:pt modelId="{90AD6D19-D2CF-4EAF-B738-DFA4E33FCE51}" type="sibTrans" cxnId="{C6E23A66-B642-4CA3-AA08-BA3B8CEE0138}">
      <dgm:prSet/>
      <dgm:spPr/>
      <dgm:t>
        <a:bodyPr/>
        <a:lstStyle/>
        <a:p>
          <a:endParaRPr lang="ru-RU"/>
        </a:p>
      </dgm:t>
    </dgm:pt>
    <dgm:pt modelId="{484AC718-967C-4971-9504-B0310228F6EA}" type="pres">
      <dgm:prSet presAssocID="{B6540FDA-3750-4316-A898-398A76AD5E6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0200B7-C3E2-4031-927D-3E60E2258073}" type="pres">
      <dgm:prSet presAssocID="{612FEE84-1328-4956-A171-CC1357D2EDBD}" presName="composite" presStyleCnt="0"/>
      <dgm:spPr/>
    </dgm:pt>
    <dgm:pt modelId="{E94DC744-510D-4BA1-8E79-2DEAC84C0305}" type="pres">
      <dgm:prSet presAssocID="{612FEE84-1328-4956-A171-CC1357D2EDBD}" presName="imagSh" presStyleLbl="bgImgPlace1" presStyleIdx="0" presStyleCnt="3" custLinFactNeighborX="336" custLinFactNeighborY="100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30FE41A-4D37-4FA0-86BD-0ECFCDCCC62A}" type="pres">
      <dgm:prSet presAssocID="{612FEE84-1328-4956-A171-CC1357D2EDBD}" presName="txNode" presStyleLbl="node1" presStyleIdx="0" presStyleCnt="3" custLinFactNeighborX="-1208" custLinFactNeighborY="131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F69BFD-001E-4E4C-B2FD-C17CC0A66514}" type="pres">
      <dgm:prSet presAssocID="{264C50C1-0BBD-40CB-AD60-632A96165E73}" presName="sibTrans" presStyleLbl="sibTrans2D1" presStyleIdx="0" presStyleCnt="2"/>
      <dgm:spPr/>
      <dgm:t>
        <a:bodyPr/>
        <a:lstStyle/>
        <a:p>
          <a:endParaRPr lang="ru-RU"/>
        </a:p>
      </dgm:t>
    </dgm:pt>
    <dgm:pt modelId="{48647A62-AF83-4285-8865-4BADE7DBD770}" type="pres">
      <dgm:prSet presAssocID="{264C50C1-0BBD-40CB-AD60-632A96165E73}" presName="connTx" presStyleLbl="sibTrans2D1" presStyleIdx="0" presStyleCnt="2"/>
      <dgm:spPr/>
      <dgm:t>
        <a:bodyPr/>
        <a:lstStyle/>
        <a:p>
          <a:endParaRPr lang="ru-RU"/>
        </a:p>
      </dgm:t>
    </dgm:pt>
    <dgm:pt modelId="{058B4C59-83A2-4A29-A339-3F2BECDA8D06}" type="pres">
      <dgm:prSet presAssocID="{7EFD0FF9-97A2-4D74-AF6F-E81B4CE86A03}" presName="composite" presStyleCnt="0"/>
      <dgm:spPr/>
    </dgm:pt>
    <dgm:pt modelId="{0B7EA8A0-897E-422F-BCD2-0AE332364116}" type="pres">
      <dgm:prSet presAssocID="{7EFD0FF9-97A2-4D74-AF6F-E81B4CE86A03}" presName="imagSh" presStyleLbl="bgImgPlace1" presStyleIdx="1" presStyleCnt="3" custLinFactNeighborX="-672" custLinFactNeighborY="66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0581708-9850-4088-BA3A-3D5498F4CFFA}" type="pres">
      <dgm:prSet presAssocID="{7EFD0FF9-97A2-4D74-AF6F-E81B4CE86A03}" presName="txNode" presStyleLbl="node1" presStyleIdx="1" presStyleCnt="3" custLinFactNeighborX="672" custLinFactNeighborY="131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9F34F8-C0AF-4B79-9215-2C17BCBC2E78}" type="pres">
      <dgm:prSet presAssocID="{8A98C3C1-DA98-4612-ACFA-3F7610ED4159}" presName="sibTrans" presStyleLbl="sibTrans2D1" presStyleIdx="1" presStyleCnt="2"/>
      <dgm:spPr/>
      <dgm:t>
        <a:bodyPr/>
        <a:lstStyle/>
        <a:p>
          <a:endParaRPr lang="ru-RU"/>
        </a:p>
      </dgm:t>
    </dgm:pt>
    <dgm:pt modelId="{9A9BFFFF-B1FD-4DE8-BB7D-D66A91A5A87C}" type="pres">
      <dgm:prSet presAssocID="{8A98C3C1-DA98-4612-ACFA-3F7610ED4159}" presName="connTx" presStyleLbl="sibTrans2D1" presStyleIdx="1" presStyleCnt="2"/>
      <dgm:spPr/>
      <dgm:t>
        <a:bodyPr/>
        <a:lstStyle/>
        <a:p>
          <a:endParaRPr lang="ru-RU"/>
        </a:p>
      </dgm:t>
    </dgm:pt>
    <dgm:pt modelId="{B0CD7338-2CDD-4DE5-8B91-3482E3021251}" type="pres">
      <dgm:prSet presAssocID="{741492BF-05CE-4411-9F63-9CE901C793B7}" presName="composite" presStyleCnt="0"/>
      <dgm:spPr/>
    </dgm:pt>
    <dgm:pt modelId="{18DF0B51-3236-4813-8C84-BAE791F467BC}" type="pres">
      <dgm:prSet presAssocID="{741492BF-05CE-4411-9F63-9CE901C793B7}" presName="imagSh" presStyleLbl="bgImgPlace1" presStyleIdx="2" presStyleCnt="3" custLinFactNeighborX="366" custLinFactNeighborY="33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3B9959E-A43D-488E-AE83-FB7CDD344E51}" type="pres">
      <dgm:prSet presAssocID="{741492BF-05CE-4411-9F63-9CE901C793B7}" presName="txNode" presStyleLbl="node1" presStyleIdx="2" presStyleCnt="3" custLinFactNeighborY="105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749A83-FF9A-457D-B364-4CB2CA8D73D7}" srcId="{612FEE84-1328-4956-A171-CC1357D2EDBD}" destId="{C0491A47-B957-47BB-8BF6-CF6639F692AA}" srcOrd="3" destOrd="0" parTransId="{E32B076F-2062-4201-B165-244C5D3DB0CF}" sibTransId="{5439088C-A785-4971-8116-B0708852A3EB}"/>
    <dgm:cxn modelId="{0304FEFE-CC09-4596-A7F0-2A92A546E1C4}" srcId="{B6540FDA-3750-4316-A898-398A76AD5E62}" destId="{741492BF-05CE-4411-9F63-9CE901C793B7}" srcOrd="2" destOrd="0" parTransId="{0D88B2BE-97A6-406B-BFCC-BA8C84DB4A63}" sibTransId="{7B415F5F-430A-4F55-B219-FA47C60EAE83}"/>
    <dgm:cxn modelId="{78F21975-56E6-4184-B051-AFFD69596E8F}" srcId="{B6540FDA-3750-4316-A898-398A76AD5E62}" destId="{7EFD0FF9-97A2-4D74-AF6F-E81B4CE86A03}" srcOrd="1" destOrd="0" parTransId="{ECAB311C-C62A-4F43-84AF-414F4F3BE782}" sibTransId="{8A98C3C1-DA98-4612-ACFA-3F7610ED4159}"/>
    <dgm:cxn modelId="{0D9F52D9-10FF-4AF1-9D57-60A8910EDCAF}" type="presOf" srcId="{F30A04C2-1C2F-4206-A44B-9C5D9484AF0C}" destId="{03B9959E-A43D-488E-AE83-FB7CDD344E51}" srcOrd="0" destOrd="2" presId="urn:microsoft.com/office/officeart/2005/8/layout/hProcess10"/>
    <dgm:cxn modelId="{76DDEE12-E21D-461D-A86C-F11CE8BBDBB8}" type="presOf" srcId="{264C50C1-0BBD-40CB-AD60-632A96165E73}" destId="{A2F69BFD-001E-4E4C-B2FD-C17CC0A66514}" srcOrd="0" destOrd="0" presId="urn:microsoft.com/office/officeart/2005/8/layout/hProcess10"/>
    <dgm:cxn modelId="{9E5DE3BD-7F0A-468F-A1E3-D98150BEFB1E}" type="presOf" srcId="{0C038FBD-5C26-4135-95CB-F18FDBB5336D}" destId="{03B9959E-A43D-488E-AE83-FB7CDD344E51}" srcOrd="0" destOrd="3" presId="urn:microsoft.com/office/officeart/2005/8/layout/hProcess10"/>
    <dgm:cxn modelId="{B9EF62FD-77DD-40BE-B8BA-EB6E6636F847}" srcId="{7EFD0FF9-97A2-4D74-AF6F-E81B4CE86A03}" destId="{1DCFEFD0-AC32-4027-B2A6-9839A4DD223C}" srcOrd="1" destOrd="0" parTransId="{5B5C42A8-5090-4BF4-B63F-0EFDA458AEEC}" sibTransId="{80543080-6CA9-4A0F-AB7A-D90A22AE871D}"/>
    <dgm:cxn modelId="{BD2029B9-6978-475A-BFD9-2237B09AF88E}" type="presOf" srcId="{7EFD0FF9-97A2-4D74-AF6F-E81B4CE86A03}" destId="{20581708-9850-4088-BA3A-3D5498F4CFFA}" srcOrd="0" destOrd="0" presId="urn:microsoft.com/office/officeart/2005/8/layout/hProcess10"/>
    <dgm:cxn modelId="{04D1B101-2E14-4D5F-81A5-154FE371A662}" type="presOf" srcId="{264C50C1-0BBD-40CB-AD60-632A96165E73}" destId="{48647A62-AF83-4285-8865-4BADE7DBD770}" srcOrd="1" destOrd="0" presId="urn:microsoft.com/office/officeart/2005/8/layout/hProcess10"/>
    <dgm:cxn modelId="{78F4B946-BE90-499E-A61C-F6BE7CED9298}" srcId="{612FEE84-1328-4956-A171-CC1357D2EDBD}" destId="{9465D336-8F15-462C-B3CA-D4BCC6905D54}" srcOrd="0" destOrd="0" parTransId="{062A0F78-83F4-4415-AEC1-2AD7678FABF2}" sibTransId="{19F3D04D-7853-4236-9FB5-24847537340B}"/>
    <dgm:cxn modelId="{01E43DD6-53A7-4367-8DD6-F41C51AAD96B}" type="presOf" srcId="{C239AFCD-3EC5-42F1-B1F0-DDA1DB93754C}" destId="{130FE41A-4D37-4FA0-86BD-0ECFCDCCC62A}" srcOrd="0" destOrd="2" presId="urn:microsoft.com/office/officeart/2005/8/layout/hProcess10"/>
    <dgm:cxn modelId="{5E4C7834-A896-4151-9DFE-1485D41F5AB6}" type="presOf" srcId="{862E78E4-AD87-44A7-9746-BE87F8E8AC0C}" destId="{20581708-9850-4088-BA3A-3D5498F4CFFA}" srcOrd="0" destOrd="4" presId="urn:microsoft.com/office/officeart/2005/8/layout/hProcess10"/>
    <dgm:cxn modelId="{2B94D592-B7F8-4A2E-8C23-FFAA20E60246}" type="presOf" srcId="{C0491A47-B957-47BB-8BF6-CF6639F692AA}" destId="{130FE41A-4D37-4FA0-86BD-0ECFCDCCC62A}" srcOrd="0" destOrd="4" presId="urn:microsoft.com/office/officeart/2005/8/layout/hProcess10"/>
    <dgm:cxn modelId="{9DF17F09-AE7A-45C0-933F-FBCA6162BF6B}" srcId="{612FEE84-1328-4956-A171-CC1357D2EDBD}" destId="{C239AFCD-3EC5-42F1-B1F0-DDA1DB93754C}" srcOrd="1" destOrd="0" parTransId="{31C1E9E4-BC1A-4F32-B6E7-A9C74BD483D8}" sibTransId="{49BB7BE1-A4F8-44C3-A9BF-57841CF08356}"/>
    <dgm:cxn modelId="{A7A9735D-0291-43AD-B9FB-24E0016EA252}" srcId="{7EFD0FF9-97A2-4D74-AF6F-E81B4CE86A03}" destId="{862E78E4-AD87-44A7-9746-BE87F8E8AC0C}" srcOrd="3" destOrd="0" parTransId="{D9023EC2-7AE1-46F1-B031-D34869D8839B}" sibTransId="{CA00A450-853A-40C7-BFCD-298275D1B3DA}"/>
    <dgm:cxn modelId="{C85C7B7E-8A53-4B90-A9D6-1B05AD517DAD}" srcId="{612FEE84-1328-4956-A171-CC1357D2EDBD}" destId="{BE6219D3-DC79-4BA8-AA87-2D40701821DB}" srcOrd="4" destOrd="0" parTransId="{AA84D351-DF31-4BE3-B455-FAA508D09A6C}" sibTransId="{B60E3652-A9DB-4C24-9B5A-8576287D92EB}"/>
    <dgm:cxn modelId="{DE0B8059-60C5-445C-9826-FB71C9989866}" type="presOf" srcId="{9465D336-8F15-462C-B3CA-D4BCC6905D54}" destId="{130FE41A-4D37-4FA0-86BD-0ECFCDCCC62A}" srcOrd="0" destOrd="1" presId="urn:microsoft.com/office/officeart/2005/8/layout/hProcess10"/>
    <dgm:cxn modelId="{D8B01CC4-6093-49F9-8A28-5AC32D38FABF}" srcId="{741492BF-05CE-4411-9F63-9CE901C793B7}" destId="{0C038FBD-5C26-4135-95CB-F18FDBB5336D}" srcOrd="2" destOrd="0" parTransId="{6C92CC2C-E1B1-4B3A-B1AC-A4920B354FA2}" sibTransId="{2F725F13-7372-4378-9152-E2062800379A}"/>
    <dgm:cxn modelId="{32B00C04-92EC-42F7-9154-B43FAE6EAF51}" type="presOf" srcId="{6861334E-5E3F-4320-9B6B-EFCE94DC20C5}" destId="{03B9959E-A43D-488E-AE83-FB7CDD344E51}" srcOrd="0" destOrd="1" presId="urn:microsoft.com/office/officeart/2005/8/layout/hProcess10"/>
    <dgm:cxn modelId="{627D67CE-FC9C-48A0-8B28-A80620ECE6EF}" type="presOf" srcId="{53B50FE6-BEF8-4DA3-B7FB-96A71BE149D6}" destId="{130FE41A-4D37-4FA0-86BD-0ECFCDCCC62A}" srcOrd="0" destOrd="3" presId="urn:microsoft.com/office/officeart/2005/8/layout/hProcess10"/>
    <dgm:cxn modelId="{8262DFE5-5889-4BBB-BDD0-04FD6BA06A1C}" type="presOf" srcId="{BE6219D3-DC79-4BA8-AA87-2D40701821DB}" destId="{130FE41A-4D37-4FA0-86BD-0ECFCDCCC62A}" srcOrd="0" destOrd="5" presId="urn:microsoft.com/office/officeart/2005/8/layout/hProcess10"/>
    <dgm:cxn modelId="{E736C3B7-EDA5-49D9-9041-C018658EE5EB}" type="presOf" srcId="{B6540FDA-3750-4316-A898-398A76AD5E62}" destId="{484AC718-967C-4971-9504-B0310228F6EA}" srcOrd="0" destOrd="0" presId="urn:microsoft.com/office/officeart/2005/8/layout/hProcess10"/>
    <dgm:cxn modelId="{670D4D60-DD56-4688-BC84-4EE7D3DEFA06}" srcId="{7EFD0FF9-97A2-4D74-AF6F-E81B4CE86A03}" destId="{50B4AE32-856E-4407-9206-7A117AA9907A}" srcOrd="2" destOrd="0" parTransId="{559E3571-EBD2-4F1B-96E7-34AEC54D5E86}" sibTransId="{D5052242-5244-4571-A2CF-7E62A05B3B70}"/>
    <dgm:cxn modelId="{622D8628-6CE4-4BF7-A792-C597CB640020}" type="presOf" srcId="{8A98C3C1-DA98-4612-ACFA-3F7610ED4159}" destId="{CB9F34F8-C0AF-4B79-9215-2C17BCBC2E78}" srcOrd="0" destOrd="0" presId="urn:microsoft.com/office/officeart/2005/8/layout/hProcess10"/>
    <dgm:cxn modelId="{19FB62EA-C312-4467-ACEB-79B2AFF3203F}" srcId="{741492BF-05CE-4411-9F63-9CE901C793B7}" destId="{F30A04C2-1C2F-4206-A44B-9C5D9484AF0C}" srcOrd="1" destOrd="0" parTransId="{057B63B0-D8B9-4EC8-AFF2-CC47533FB95C}" sibTransId="{4CC7DAFB-7590-4CCD-9BFA-E1D6A9C25996}"/>
    <dgm:cxn modelId="{24EFD130-1D87-4C6B-AAD7-4A70B03BC5CB}" type="presOf" srcId="{612FEE84-1328-4956-A171-CC1357D2EDBD}" destId="{130FE41A-4D37-4FA0-86BD-0ECFCDCCC62A}" srcOrd="0" destOrd="0" presId="urn:microsoft.com/office/officeart/2005/8/layout/hProcess10"/>
    <dgm:cxn modelId="{0F0BCF78-CDEB-4DC0-9E3C-B596D73A543D}" srcId="{7EFD0FF9-97A2-4D74-AF6F-E81B4CE86A03}" destId="{6DCFD94E-117D-4918-9A0C-BC4B4E878DC2}" srcOrd="0" destOrd="0" parTransId="{4B976F18-FC92-4856-9B55-0BEBECD36F0A}" sibTransId="{B1943A53-95EC-4CC9-B339-7F1C5CE02778}"/>
    <dgm:cxn modelId="{06B04B48-4902-401F-81E3-8BC14B8682A9}" type="presOf" srcId="{1DCFEFD0-AC32-4027-B2A6-9839A4DD223C}" destId="{20581708-9850-4088-BA3A-3D5498F4CFFA}" srcOrd="0" destOrd="2" presId="urn:microsoft.com/office/officeart/2005/8/layout/hProcess10"/>
    <dgm:cxn modelId="{F355217A-DBA7-4FAB-BB9A-3395258CB140}" type="presOf" srcId="{8A98C3C1-DA98-4612-ACFA-3F7610ED4159}" destId="{9A9BFFFF-B1FD-4DE8-BB7D-D66A91A5A87C}" srcOrd="1" destOrd="0" presId="urn:microsoft.com/office/officeart/2005/8/layout/hProcess10"/>
    <dgm:cxn modelId="{C5DA71E8-0399-4C36-BA2B-4E60A5A6AE20}" srcId="{B6540FDA-3750-4316-A898-398A76AD5E62}" destId="{612FEE84-1328-4956-A171-CC1357D2EDBD}" srcOrd="0" destOrd="0" parTransId="{BE403F9C-97B4-419B-A6B1-B08F9D1EF09F}" sibTransId="{264C50C1-0BBD-40CB-AD60-632A96165E73}"/>
    <dgm:cxn modelId="{C6E23A66-B642-4CA3-AA08-BA3B8CEE0138}" srcId="{741492BF-05CE-4411-9F63-9CE901C793B7}" destId="{6861334E-5E3F-4320-9B6B-EFCE94DC20C5}" srcOrd="0" destOrd="0" parTransId="{21595199-6629-45D5-948B-D7F5A4778AC5}" sibTransId="{90AD6D19-D2CF-4EAF-B738-DFA4E33FCE51}"/>
    <dgm:cxn modelId="{3101D083-B298-494B-BE76-1A62C29A0C7A}" type="presOf" srcId="{741492BF-05CE-4411-9F63-9CE901C793B7}" destId="{03B9959E-A43D-488E-AE83-FB7CDD344E51}" srcOrd="0" destOrd="0" presId="urn:microsoft.com/office/officeart/2005/8/layout/hProcess10"/>
    <dgm:cxn modelId="{986F6D93-22E7-4F39-A8FD-98F5C4E985F7}" type="presOf" srcId="{6DCFD94E-117D-4918-9A0C-BC4B4E878DC2}" destId="{20581708-9850-4088-BA3A-3D5498F4CFFA}" srcOrd="0" destOrd="1" presId="urn:microsoft.com/office/officeart/2005/8/layout/hProcess10"/>
    <dgm:cxn modelId="{CC7536BC-7B9F-4EF6-B8F4-0AFC861AC9CF}" type="presOf" srcId="{50B4AE32-856E-4407-9206-7A117AA9907A}" destId="{20581708-9850-4088-BA3A-3D5498F4CFFA}" srcOrd="0" destOrd="3" presId="urn:microsoft.com/office/officeart/2005/8/layout/hProcess10"/>
    <dgm:cxn modelId="{6D9114BE-F744-4D3F-B116-FC372F0B5372}" srcId="{612FEE84-1328-4956-A171-CC1357D2EDBD}" destId="{53B50FE6-BEF8-4DA3-B7FB-96A71BE149D6}" srcOrd="2" destOrd="0" parTransId="{E4B002F8-3C5B-4B25-A45D-81D7D4FA3CB4}" sibTransId="{997611DF-831F-4C24-A18E-91AEAAB5813D}"/>
    <dgm:cxn modelId="{1FEF0A37-240E-4F74-943F-A735482D3D08}" type="presParOf" srcId="{484AC718-967C-4971-9504-B0310228F6EA}" destId="{960200B7-C3E2-4031-927D-3E60E2258073}" srcOrd="0" destOrd="0" presId="urn:microsoft.com/office/officeart/2005/8/layout/hProcess10"/>
    <dgm:cxn modelId="{AD088B0E-AAC9-4052-B88F-2A6F18992ECD}" type="presParOf" srcId="{960200B7-C3E2-4031-927D-3E60E2258073}" destId="{E94DC744-510D-4BA1-8E79-2DEAC84C0305}" srcOrd="0" destOrd="0" presId="urn:microsoft.com/office/officeart/2005/8/layout/hProcess10"/>
    <dgm:cxn modelId="{2DB5638A-1DB8-4F81-B172-8092D8717112}" type="presParOf" srcId="{960200B7-C3E2-4031-927D-3E60E2258073}" destId="{130FE41A-4D37-4FA0-86BD-0ECFCDCCC62A}" srcOrd="1" destOrd="0" presId="urn:microsoft.com/office/officeart/2005/8/layout/hProcess10"/>
    <dgm:cxn modelId="{B3CE81B2-A60F-4FF8-9AB9-B3DCD27DAC7E}" type="presParOf" srcId="{484AC718-967C-4971-9504-B0310228F6EA}" destId="{A2F69BFD-001E-4E4C-B2FD-C17CC0A66514}" srcOrd="1" destOrd="0" presId="urn:microsoft.com/office/officeart/2005/8/layout/hProcess10"/>
    <dgm:cxn modelId="{CE3D6ED7-E098-41F9-8ACA-3B9BF22B8AB1}" type="presParOf" srcId="{A2F69BFD-001E-4E4C-B2FD-C17CC0A66514}" destId="{48647A62-AF83-4285-8865-4BADE7DBD770}" srcOrd="0" destOrd="0" presId="urn:microsoft.com/office/officeart/2005/8/layout/hProcess10"/>
    <dgm:cxn modelId="{E61C4A19-351C-463B-A57B-65195C62C071}" type="presParOf" srcId="{484AC718-967C-4971-9504-B0310228F6EA}" destId="{058B4C59-83A2-4A29-A339-3F2BECDA8D06}" srcOrd="2" destOrd="0" presId="urn:microsoft.com/office/officeart/2005/8/layout/hProcess10"/>
    <dgm:cxn modelId="{6A11D636-E56B-427E-BF17-64E5605A9EDD}" type="presParOf" srcId="{058B4C59-83A2-4A29-A339-3F2BECDA8D06}" destId="{0B7EA8A0-897E-422F-BCD2-0AE332364116}" srcOrd="0" destOrd="0" presId="urn:microsoft.com/office/officeart/2005/8/layout/hProcess10"/>
    <dgm:cxn modelId="{76524DE8-D654-4BFD-9FA1-939525137F68}" type="presParOf" srcId="{058B4C59-83A2-4A29-A339-3F2BECDA8D06}" destId="{20581708-9850-4088-BA3A-3D5498F4CFFA}" srcOrd="1" destOrd="0" presId="urn:microsoft.com/office/officeart/2005/8/layout/hProcess10"/>
    <dgm:cxn modelId="{7C91E252-37AF-43B7-BBEE-B301913B2C6F}" type="presParOf" srcId="{484AC718-967C-4971-9504-B0310228F6EA}" destId="{CB9F34F8-C0AF-4B79-9215-2C17BCBC2E78}" srcOrd="3" destOrd="0" presId="urn:microsoft.com/office/officeart/2005/8/layout/hProcess10"/>
    <dgm:cxn modelId="{CA2740FB-4565-4BDC-97CA-981A66DF8F6C}" type="presParOf" srcId="{CB9F34F8-C0AF-4B79-9215-2C17BCBC2E78}" destId="{9A9BFFFF-B1FD-4DE8-BB7D-D66A91A5A87C}" srcOrd="0" destOrd="0" presId="urn:microsoft.com/office/officeart/2005/8/layout/hProcess10"/>
    <dgm:cxn modelId="{5D09EB00-8A4A-4CAE-B624-2608C9471284}" type="presParOf" srcId="{484AC718-967C-4971-9504-B0310228F6EA}" destId="{B0CD7338-2CDD-4DE5-8B91-3482E3021251}" srcOrd="4" destOrd="0" presId="urn:microsoft.com/office/officeart/2005/8/layout/hProcess10"/>
    <dgm:cxn modelId="{D69F0328-35D2-4615-9D01-AFAB2BB6AFE6}" type="presParOf" srcId="{B0CD7338-2CDD-4DE5-8B91-3482E3021251}" destId="{18DF0B51-3236-4813-8C84-BAE791F467BC}" srcOrd="0" destOrd="0" presId="urn:microsoft.com/office/officeart/2005/8/layout/hProcess10"/>
    <dgm:cxn modelId="{16590AF6-717C-4D29-9B95-6B68CF3E29D0}" type="presParOf" srcId="{B0CD7338-2CDD-4DE5-8B91-3482E3021251}" destId="{03B9959E-A43D-488E-AE83-FB7CDD344E51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60B1384-0015-4909-9BB9-F1C805B658D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</dgm:spPr>
      <dgm:t>
        <a:bodyPr/>
        <a:lstStyle/>
        <a:p>
          <a:endParaRPr lang="ru-RU"/>
        </a:p>
      </dgm:t>
    </dgm:pt>
    <dgm:pt modelId="{74C5DE9D-485A-46C1-B34C-4D0627EA30EC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p3d prstMaterial="metal">
          <a:bevelT w="88900" h="88900"/>
        </a:sp3d>
      </dgm:spPr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Пропаганду войны, экстремизма и терроризма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DE4059-7E5F-477C-BF95-7D27739663A2}" type="parTrans" cxnId="{16F4A2D7-AFF1-46C1-9D07-EF10E66946E4}">
      <dgm:prSet/>
      <dgm:spPr/>
      <dgm:t>
        <a:bodyPr/>
        <a:lstStyle/>
        <a:p>
          <a:endParaRPr lang="ru-RU"/>
        </a:p>
      </dgm:t>
    </dgm:pt>
    <dgm:pt modelId="{CECC9FE1-AE84-432A-B088-2422C83075B2}" type="sibTrans" cxnId="{16F4A2D7-AFF1-46C1-9D07-EF10E66946E4}">
      <dgm:prSet/>
      <dgm:spPr/>
      <dgm:t>
        <a:bodyPr/>
        <a:lstStyle/>
        <a:p>
          <a:endParaRPr lang="ru-RU"/>
        </a:p>
      </dgm:t>
    </dgm:pt>
    <dgm:pt modelId="{0AE3B67E-24CF-460F-8571-B7150B31851D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p3d prstMaterial="metal">
          <a:bevelT w="88900" h="88900"/>
        </a:sp3d>
      </dgm:spPr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Разжигание национальной, расовой и религиозной ненависти и вражды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114EC99-9E2F-4008-B0EE-F1E731CBAD86}" type="parTrans" cxnId="{7B530AC9-E2FE-4A88-AD72-288BF6AC8C59}">
      <dgm:prSet/>
      <dgm:spPr/>
      <dgm:t>
        <a:bodyPr/>
        <a:lstStyle/>
        <a:p>
          <a:endParaRPr lang="ru-RU"/>
        </a:p>
      </dgm:t>
    </dgm:pt>
    <dgm:pt modelId="{E0256DDC-4E8F-4906-B687-03CAA24A5C18}" type="sibTrans" cxnId="{7B530AC9-E2FE-4A88-AD72-288BF6AC8C59}">
      <dgm:prSet/>
      <dgm:spPr/>
      <dgm:t>
        <a:bodyPr/>
        <a:lstStyle/>
        <a:p>
          <a:endParaRPr lang="ru-RU"/>
        </a:p>
      </dgm:t>
    </dgm:pt>
    <dgm:pt modelId="{40BA93EF-309F-4E86-95D1-8376D09408B0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p3d prstMaterial="metal">
          <a:bevelT w="88900" h="88900"/>
        </a:sp3d>
      </dgm:spPr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Склонение или вовлечение в противоправные действия, представляющие угрозу для жизни и здоровья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F2822C3-169D-4AF4-999D-96C192FB36D0}" type="parTrans" cxnId="{6815F1A3-FAA1-4889-B1F7-905FE6FFE3CD}">
      <dgm:prSet/>
      <dgm:spPr/>
      <dgm:t>
        <a:bodyPr/>
        <a:lstStyle/>
        <a:p>
          <a:endParaRPr lang="ru-RU"/>
        </a:p>
      </dgm:t>
    </dgm:pt>
    <dgm:pt modelId="{71A21B3F-A9DB-4D16-AE83-115A8957923C}" type="sibTrans" cxnId="{6815F1A3-FAA1-4889-B1F7-905FE6FFE3CD}">
      <dgm:prSet/>
      <dgm:spPr/>
      <dgm:t>
        <a:bodyPr/>
        <a:lstStyle/>
        <a:p>
          <a:endParaRPr lang="ru-RU"/>
        </a:p>
      </dgm:t>
    </dgm:pt>
    <dgm:pt modelId="{310E1D86-D8B1-4BB7-BC5F-0799D08A5489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p3d prstMaterial="metal">
          <a:bevelT w="88900" h="88900"/>
        </a:sp3d>
      </dgm:spPr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Способы совершения самоубийства, а также призывы к совершению самоубийств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D07C1C2-3323-4BAF-9BCA-A2F8254408E0}" type="parTrans" cxnId="{261722EE-3D05-40D7-8DEE-208A64C22453}">
      <dgm:prSet/>
      <dgm:spPr/>
      <dgm:t>
        <a:bodyPr/>
        <a:lstStyle/>
        <a:p>
          <a:endParaRPr lang="ru-RU"/>
        </a:p>
      </dgm:t>
    </dgm:pt>
    <dgm:pt modelId="{C963ABC4-6755-4542-AC64-C7C57A57EEA9}" type="sibTrans" cxnId="{261722EE-3D05-40D7-8DEE-208A64C22453}">
      <dgm:prSet/>
      <dgm:spPr/>
      <dgm:t>
        <a:bodyPr/>
        <a:lstStyle/>
        <a:p>
          <a:endParaRPr lang="ru-RU"/>
        </a:p>
      </dgm:t>
    </dgm:pt>
    <dgm:pt modelId="{89476449-B031-4878-B530-0B969CB89723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p3d prstMaterial="metal">
          <a:bevelT w="88900" h="88900"/>
        </a:sp3d>
      </dgm:spPr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Способы, методы разработки, изготовления, распространения, приобретения и  использования взрывных устройств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5EFA1C3-2192-4CAF-BE3C-3CEF2D697F2C}" type="parTrans" cxnId="{25F74073-5096-4E75-98C2-9C1A05EA8BC3}">
      <dgm:prSet/>
      <dgm:spPr/>
      <dgm:t>
        <a:bodyPr/>
        <a:lstStyle/>
        <a:p>
          <a:endParaRPr lang="ru-RU"/>
        </a:p>
      </dgm:t>
    </dgm:pt>
    <dgm:pt modelId="{76DE10FC-99F9-4568-9647-9E97C9C95948}" type="sibTrans" cxnId="{25F74073-5096-4E75-98C2-9C1A05EA8BC3}">
      <dgm:prSet/>
      <dgm:spPr/>
      <dgm:t>
        <a:bodyPr/>
        <a:lstStyle/>
        <a:p>
          <a:endParaRPr lang="ru-RU"/>
        </a:p>
      </dgm:t>
    </dgm:pt>
    <dgm:pt modelId="{D93D2865-C6A6-4665-BFE3-03F1B44E248C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p3d prstMaterial="metal">
          <a:bevelT w="88900" h="88900"/>
        </a:sp3d>
      </dgm:spPr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Нацистскую и экстремистскую символику и атрибутику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596CF7-FCEF-49B4-872C-C13ADCEBE992}" type="parTrans" cxnId="{F883E5B6-E561-4F52-B4C0-A9C9581D61A9}">
      <dgm:prSet/>
      <dgm:spPr/>
      <dgm:t>
        <a:bodyPr/>
        <a:lstStyle/>
        <a:p>
          <a:endParaRPr lang="ru-RU"/>
        </a:p>
      </dgm:t>
    </dgm:pt>
    <dgm:pt modelId="{9C2E62DD-C1DF-4A91-BCAF-D1752EE55E40}" type="sibTrans" cxnId="{F883E5B6-E561-4F52-B4C0-A9C9581D61A9}">
      <dgm:prSet/>
      <dgm:spPr/>
      <dgm:t>
        <a:bodyPr/>
        <a:lstStyle/>
        <a:p>
          <a:endParaRPr lang="ru-RU"/>
        </a:p>
      </dgm:t>
    </dgm:pt>
    <dgm:pt modelId="{3CE08DB4-4C06-4497-9E4D-059876CFDF6B}" type="pres">
      <dgm:prSet presAssocID="{B60B1384-0015-4909-9BB9-F1C805B658D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880159-E7F8-47A4-9A65-1CEC09FB61D7}" type="pres">
      <dgm:prSet presAssocID="{74C5DE9D-485A-46C1-B34C-4D0627EA30E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5FCDB8-4757-4DF6-A65F-0D0544B87F24}" type="pres">
      <dgm:prSet presAssocID="{CECC9FE1-AE84-432A-B088-2422C83075B2}" presName="sibTran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</dgm:pt>
    <dgm:pt modelId="{26E43B49-0385-4EE5-8A44-F9F718654FB1}" type="pres">
      <dgm:prSet presAssocID="{D93D2865-C6A6-4665-BFE3-03F1B44E248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7692A5-E11C-40E7-AB70-41DE91E2CBF1}" type="pres">
      <dgm:prSet presAssocID="{9C2E62DD-C1DF-4A91-BCAF-D1752EE55E40}" presName="sibTran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</dgm:pt>
    <dgm:pt modelId="{78FE341C-C3D7-4378-A08C-B9E7549CD072}" type="pres">
      <dgm:prSet presAssocID="{0AE3B67E-24CF-460F-8571-B7150B31851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D8709C-50AB-44B1-B5E1-F7D30E7248E6}" type="pres">
      <dgm:prSet presAssocID="{E0256DDC-4E8F-4906-B687-03CAA24A5C18}" presName="sibTran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</dgm:pt>
    <dgm:pt modelId="{02BB285B-3113-45F0-BCA6-6554E123F8AC}" type="pres">
      <dgm:prSet presAssocID="{40BA93EF-309F-4E86-95D1-8376D09408B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2339A3-3B9F-4C19-8383-ACC1C3298C9B}" type="pres">
      <dgm:prSet presAssocID="{71A21B3F-A9DB-4D16-AE83-115A8957923C}" presName="sibTran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</dgm:pt>
    <dgm:pt modelId="{32092DB7-4C37-4405-9B35-ECA5AE9D05D0}" type="pres">
      <dgm:prSet presAssocID="{310E1D86-D8B1-4BB7-BC5F-0799D08A548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045CEA-91F0-41DA-BC66-2B8262458F2C}" type="pres">
      <dgm:prSet presAssocID="{C963ABC4-6755-4542-AC64-C7C57A57EEA9}" presName="sibTran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</dgm:pt>
    <dgm:pt modelId="{A84EEC4A-4958-4A4B-9AB9-1BCDD8BA2B47}" type="pres">
      <dgm:prSet presAssocID="{89476449-B031-4878-B530-0B969CB8972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F4A2D7-AFF1-46C1-9D07-EF10E66946E4}" srcId="{B60B1384-0015-4909-9BB9-F1C805B658D4}" destId="{74C5DE9D-485A-46C1-B34C-4D0627EA30EC}" srcOrd="0" destOrd="0" parTransId="{95DE4059-7E5F-477C-BF95-7D27739663A2}" sibTransId="{CECC9FE1-AE84-432A-B088-2422C83075B2}"/>
    <dgm:cxn modelId="{D1B7CD9E-E5AF-46C3-995A-3A482E9921BC}" type="presOf" srcId="{40BA93EF-309F-4E86-95D1-8376D09408B0}" destId="{02BB285B-3113-45F0-BCA6-6554E123F8AC}" srcOrd="0" destOrd="0" presId="urn:microsoft.com/office/officeart/2005/8/layout/default"/>
    <dgm:cxn modelId="{B5DF5464-FDF5-4696-9866-97C237BA0997}" type="presOf" srcId="{0AE3B67E-24CF-460F-8571-B7150B31851D}" destId="{78FE341C-C3D7-4378-A08C-B9E7549CD072}" srcOrd="0" destOrd="0" presId="urn:microsoft.com/office/officeart/2005/8/layout/default"/>
    <dgm:cxn modelId="{1F5E62E2-4D82-47D7-AF35-E37FA22C35E0}" type="presOf" srcId="{89476449-B031-4878-B530-0B969CB89723}" destId="{A84EEC4A-4958-4A4B-9AB9-1BCDD8BA2B47}" srcOrd="0" destOrd="0" presId="urn:microsoft.com/office/officeart/2005/8/layout/default"/>
    <dgm:cxn modelId="{BC8261D6-90B5-449D-8975-C309B1EE96D4}" type="presOf" srcId="{D93D2865-C6A6-4665-BFE3-03F1B44E248C}" destId="{26E43B49-0385-4EE5-8A44-F9F718654FB1}" srcOrd="0" destOrd="0" presId="urn:microsoft.com/office/officeart/2005/8/layout/default"/>
    <dgm:cxn modelId="{25F74073-5096-4E75-98C2-9C1A05EA8BC3}" srcId="{B60B1384-0015-4909-9BB9-F1C805B658D4}" destId="{89476449-B031-4878-B530-0B969CB89723}" srcOrd="5" destOrd="0" parTransId="{C5EFA1C3-2192-4CAF-BE3C-3CEF2D697F2C}" sibTransId="{76DE10FC-99F9-4568-9647-9E97C9C95948}"/>
    <dgm:cxn modelId="{261722EE-3D05-40D7-8DEE-208A64C22453}" srcId="{B60B1384-0015-4909-9BB9-F1C805B658D4}" destId="{310E1D86-D8B1-4BB7-BC5F-0799D08A5489}" srcOrd="4" destOrd="0" parTransId="{0D07C1C2-3323-4BAF-9BCA-A2F8254408E0}" sibTransId="{C963ABC4-6755-4542-AC64-C7C57A57EEA9}"/>
    <dgm:cxn modelId="{5AEDAF7A-D600-467D-9EB6-FC5461C451BD}" type="presOf" srcId="{B60B1384-0015-4909-9BB9-F1C805B658D4}" destId="{3CE08DB4-4C06-4497-9E4D-059876CFDF6B}" srcOrd="0" destOrd="0" presId="urn:microsoft.com/office/officeart/2005/8/layout/default"/>
    <dgm:cxn modelId="{9BD07F24-48E1-49EC-829B-A6713976E4D5}" type="presOf" srcId="{74C5DE9D-485A-46C1-B34C-4D0627EA30EC}" destId="{5B880159-E7F8-47A4-9A65-1CEC09FB61D7}" srcOrd="0" destOrd="0" presId="urn:microsoft.com/office/officeart/2005/8/layout/default"/>
    <dgm:cxn modelId="{7B530AC9-E2FE-4A88-AD72-288BF6AC8C59}" srcId="{B60B1384-0015-4909-9BB9-F1C805B658D4}" destId="{0AE3B67E-24CF-460F-8571-B7150B31851D}" srcOrd="2" destOrd="0" parTransId="{6114EC99-9E2F-4008-B0EE-F1E731CBAD86}" sibTransId="{E0256DDC-4E8F-4906-B687-03CAA24A5C18}"/>
    <dgm:cxn modelId="{D3B82678-8D56-4BE9-960E-822838C1BE57}" type="presOf" srcId="{310E1D86-D8B1-4BB7-BC5F-0799D08A5489}" destId="{32092DB7-4C37-4405-9B35-ECA5AE9D05D0}" srcOrd="0" destOrd="0" presId="urn:microsoft.com/office/officeart/2005/8/layout/default"/>
    <dgm:cxn modelId="{F883E5B6-E561-4F52-B4C0-A9C9581D61A9}" srcId="{B60B1384-0015-4909-9BB9-F1C805B658D4}" destId="{D93D2865-C6A6-4665-BFE3-03F1B44E248C}" srcOrd="1" destOrd="0" parTransId="{68596CF7-FCEF-49B4-872C-C13ADCEBE992}" sibTransId="{9C2E62DD-C1DF-4A91-BCAF-D1752EE55E40}"/>
    <dgm:cxn modelId="{6815F1A3-FAA1-4889-B1F7-905FE6FFE3CD}" srcId="{B60B1384-0015-4909-9BB9-F1C805B658D4}" destId="{40BA93EF-309F-4E86-95D1-8376D09408B0}" srcOrd="3" destOrd="0" parTransId="{DF2822C3-169D-4AF4-999D-96C192FB36D0}" sibTransId="{71A21B3F-A9DB-4D16-AE83-115A8957923C}"/>
    <dgm:cxn modelId="{EF856080-9F4C-41CC-9275-983E85CE99AC}" type="presParOf" srcId="{3CE08DB4-4C06-4497-9E4D-059876CFDF6B}" destId="{5B880159-E7F8-47A4-9A65-1CEC09FB61D7}" srcOrd="0" destOrd="0" presId="urn:microsoft.com/office/officeart/2005/8/layout/default"/>
    <dgm:cxn modelId="{B8D8C929-F406-4C85-8B26-37D8E38039A9}" type="presParOf" srcId="{3CE08DB4-4C06-4497-9E4D-059876CFDF6B}" destId="{525FCDB8-4757-4DF6-A65F-0D0544B87F24}" srcOrd="1" destOrd="0" presId="urn:microsoft.com/office/officeart/2005/8/layout/default"/>
    <dgm:cxn modelId="{12D19728-40C8-4E14-8E09-92A0D41449C3}" type="presParOf" srcId="{3CE08DB4-4C06-4497-9E4D-059876CFDF6B}" destId="{26E43B49-0385-4EE5-8A44-F9F718654FB1}" srcOrd="2" destOrd="0" presId="urn:microsoft.com/office/officeart/2005/8/layout/default"/>
    <dgm:cxn modelId="{DE067176-26BB-42C7-85A7-D544BA91B5E7}" type="presParOf" srcId="{3CE08DB4-4C06-4497-9E4D-059876CFDF6B}" destId="{C67692A5-E11C-40E7-AB70-41DE91E2CBF1}" srcOrd="3" destOrd="0" presId="urn:microsoft.com/office/officeart/2005/8/layout/default"/>
    <dgm:cxn modelId="{DC306B79-5483-4CC9-B54B-AFAE970EFB1E}" type="presParOf" srcId="{3CE08DB4-4C06-4497-9E4D-059876CFDF6B}" destId="{78FE341C-C3D7-4378-A08C-B9E7549CD072}" srcOrd="4" destOrd="0" presId="urn:microsoft.com/office/officeart/2005/8/layout/default"/>
    <dgm:cxn modelId="{12F55562-0792-47C8-976E-2C5DED537CD5}" type="presParOf" srcId="{3CE08DB4-4C06-4497-9E4D-059876CFDF6B}" destId="{49D8709C-50AB-44B1-B5E1-F7D30E7248E6}" srcOrd="5" destOrd="0" presId="urn:microsoft.com/office/officeart/2005/8/layout/default"/>
    <dgm:cxn modelId="{AFD5BBF4-B55F-46B5-811F-0C6C04A5D228}" type="presParOf" srcId="{3CE08DB4-4C06-4497-9E4D-059876CFDF6B}" destId="{02BB285B-3113-45F0-BCA6-6554E123F8AC}" srcOrd="6" destOrd="0" presId="urn:microsoft.com/office/officeart/2005/8/layout/default"/>
    <dgm:cxn modelId="{92EB0AEF-C7AD-47B5-9DD5-93306ADD09D1}" type="presParOf" srcId="{3CE08DB4-4C06-4497-9E4D-059876CFDF6B}" destId="{052339A3-3B9F-4C19-8383-ACC1C3298C9B}" srcOrd="7" destOrd="0" presId="urn:microsoft.com/office/officeart/2005/8/layout/default"/>
    <dgm:cxn modelId="{E936256B-2FEF-4F32-B71D-C5A28DA5C82D}" type="presParOf" srcId="{3CE08DB4-4C06-4497-9E4D-059876CFDF6B}" destId="{32092DB7-4C37-4405-9B35-ECA5AE9D05D0}" srcOrd="8" destOrd="0" presId="urn:microsoft.com/office/officeart/2005/8/layout/default"/>
    <dgm:cxn modelId="{E91CD94F-88B6-4FCA-A4B0-ED3E2E0296C7}" type="presParOf" srcId="{3CE08DB4-4C06-4497-9E4D-059876CFDF6B}" destId="{2F045CEA-91F0-41DA-BC66-2B8262458F2C}" srcOrd="9" destOrd="0" presId="urn:microsoft.com/office/officeart/2005/8/layout/default"/>
    <dgm:cxn modelId="{4BFADA7B-E2D9-40BD-99A3-D85B32526EDA}" type="presParOf" srcId="{3CE08DB4-4C06-4497-9E4D-059876CFDF6B}" destId="{A84EEC4A-4958-4A4B-9AB9-1BCDD8BA2B47}" srcOrd="10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345EBAC-9135-4BEE-AE00-2E1CF2E5344F}" type="doc">
      <dgm:prSet loTypeId="urn:microsoft.com/office/officeart/2005/8/layout/vList4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814F195-7D49-42EF-85E0-BC93C9888BFA}">
      <dgm:prSet phldrT="[Текст]" custT="1"/>
      <dgm:spPr>
        <a:solidFill>
          <a:srgbClr val="002060"/>
        </a:solidFill>
      </dgm:spPr>
      <dgm:t>
        <a:bodyPr/>
        <a:lstStyle/>
        <a:p>
          <a:pPr algn="l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Уголовная ответственность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753F95-4409-41EC-88AB-5A2CF472B1F7}" type="parTrans" cxnId="{713467D5-C488-4BEC-8FF5-8188DE2D27A8}">
      <dgm:prSet/>
      <dgm:spPr/>
      <dgm:t>
        <a:bodyPr/>
        <a:lstStyle/>
        <a:p>
          <a:endParaRPr lang="ru-RU"/>
        </a:p>
      </dgm:t>
    </dgm:pt>
    <dgm:pt modelId="{EC84433E-56E4-4FEA-A046-5AD3B3883139}" type="sibTrans" cxnId="{713467D5-C488-4BEC-8FF5-8188DE2D27A8}">
      <dgm:prSet/>
      <dgm:spPr/>
      <dgm:t>
        <a:bodyPr/>
        <a:lstStyle/>
        <a:p>
          <a:endParaRPr lang="ru-RU"/>
        </a:p>
      </dgm:t>
    </dgm:pt>
    <dgm:pt modelId="{364F3E63-41D1-442A-9425-1C219776F67B}">
      <dgm:prSet phldrT="[Текст]" custT="1"/>
      <dgm:spPr>
        <a:solidFill>
          <a:srgbClr val="002060"/>
        </a:solidFill>
      </dgm:spPr>
      <dgm:t>
        <a:bodyPr/>
        <a:lstStyle/>
        <a:p>
          <a:pPr algn="just"/>
          <a:r>
            <a:rPr lang="ru-RU" sz="1500" dirty="0" smtClean="0"/>
            <a:t>Преступления против личности, совершенные по мотивам политической, идеологической, расовой, национальной или религиозной ненависти или вражды </a:t>
          </a:r>
          <a:endParaRPr lang="ru-RU" sz="1500" dirty="0"/>
        </a:p>
      </dgm:t>
    </dgm:pt>
    <dgm:pt modelId="{8690FC01-5F38-4EF0-A567-FE4CF9DCBE6D}" type="parTrans" cxnId="{BC89FDEE-D291-4429-A5D9-284925D16D97}">
      <dgm:prSet/>
      <dgm:spPr/>
      <dgm:t>
        <a:bodyPr/>
        <a:lstStyle/>
        <a:p>
          <a:endParaRPr lang="ru-RU"/>
        </a:p>
      </dgm:t>
    </dgm:pt>
    <dgm:pt modelId="{CFC79D88-FD16-45DE-A7D8-C3089D16E360}" type="sibTrans" cxnId="{BC89FDEE-D291-4429-A5D9-284925D16D97}">
      <dgm:prSet/>
      <dgm:spPr/>
      <dgm:t>
        <a:bodyPr/>
        <a:lstStyle/>
        <a:p>
          <a:endParaRPr lang="ru-RU"/>
        </a:p>
      </dgm:t>
    </dgm:pt>
    <dgm:pt modelId="{20B33498-14EE-4A9E-ADC8-EF3002AF3CBB}">
      <dgm:prSet phldrT="[Текст]" custT="1"/>
      <dgm:spPr>
        <a:solidFill>
          <a:srgbClr val="002060"/>
        </a:solidFill>
      </dgm:spPr>
      <dgm:t>
        <a:bodyPr/>
        <a:lstStyle/>
        <a:p>
          <a:pPr algn="just"/>
          <a:r>
            <a:rPr lang="ru-RU" sz="1500" dirty="0" smtClean="0"/>
            <a:t>Преступления террористического характера</a:t>
          </a:r>
          <a:endParaRPr lang="ru-RU" sz="1500" dirty="0"/>
        </a:p>
      </dgm:t>
    </dgm:pt>
    <dgm:pt modelId="{9DC73908-2852-4747-A2A0-60013B35C394}" type="parTrans" cxnId="{EF4E58F7-9D2F-4DEB-BF57-6F6746D4BE9C}">
      <dgm:prSet/>
      <dgm:spPr/>
      <dgm:t>
        <a:bodyPr/>
        <a:lstStyle/>
        <a:p>
          <a:endParaRPr lang="ru-RU"/>
        </a:p>
      </dgm:t>
    </dgm:pt>
    <dgm:pt modelId="{C3236B5E-36E6-4495-97E4-BB2982CF69D5}" type="sibTrans" cxnId="{EF4E58F7-9D2F-4DEB-BF57-6F6746D4BE9C}">
      <dgm:prSet/>
      <dgm:spPr/>
      <dgm:t>
        <a:bodyPr/>
        <a:lstStyle/>
        <a:p>
          <a:endParaRPr lang="ru-RU"/>
        </a:p>
      </dgm:t>
    </dgm:pt>
    <dgm:pt modelId="{23E46D5A-6337-47CB-9275-BA1306528A3A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Административная ответственность</a:t>
          </a:r>
          <a:endParaRPr lang="ru-RU" sz="1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495844-63CE-4655-BC33-925103FA4B18}" type="parTrans" cxnId="{E18CFEB5-BF20-43AF-BE1B-15DB02F710F0}">
      <dgm:prSet/>
      <dgm:spPr/>
      <dgm:t>
        <a:bodyPr/>
        <a:lstStyle/>
        <a:p>
          <a:endParaRPr lang="ru-RU"/>
        </a:p>
      </dgm:t>
    </dgm:pt>
    <dgm:pt modelId="{DC46A46C-906C-4480-B92F-431A83407B98}" type="sibTrans" cxnId="{E18CFEB5-BF20-43AF-BE1B-15DB02F710F0}">
      <dgm:prSet/>
      <dgm:spPr/>
      <dgm:t>
        <a:bodyPr/>
        <a:lstStyle/>
        <a:p>
          <a:endParaRPr lang="ru-RU"/>
        </a:p>
      </dgm:t>
    </dgm:pt>
    <dgm:pt modelId="{AA306E90-91C2-4C6F-A075-A6A96A77FC66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500" dirty="0" smtClean="0"/>
            <a:t>Возбуждение ненависти и вражды с использованием сети Интернет</a:t>
          </a:r>
          <a:endParaRPr lang="ru-RU" sz="1500" dirty="0"/>
        </a:p>
      </dgm:t>
    </dgm:pt>
    <dgm:pt modelId="{2311A37A-9FE6-4472-B492-D3D6E2481B22}" type="parTrans" cxnId="{DF9958EA-1D3D-4B5B-8244-2197261F4DF3}">
      <dgm:prSet/>
      <dgm:spPr/>
      <dgm:t>
        <a:bodyPr/>
        <a:lstStyle/>
        <a:p>
          <a:endParaRPr lang="ru-RU"/>
        </a:p>
      </dgm:t>
    </dgm:pt>
    <dgm:pt modelId="{A2DC26CF-0F27-414F-95C3-F0DDA80206D3}" type="sibTrans" cxnId="{DF9958EA-1D3D-4B5B-8244-2197261F4DF3}">
      <dgm:prSet/>
      <dgm:spPr/>
      <dgm:t>
        <a:bodyPr/>
        <a:lstStyle/>
        <a:p>
          <a:endParaRPr lang="ru-RU"/>
        </a:p>
      </dgm:t>
    </dgm:pt>
    <dgm:pt modelId="{03940073-F30C-4633-91CC-DE7F508C5DCC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500" dirty="0" smtClean="0"/>
            <a:t>Демонстрация нацистской символики и атрибутики либо атрибутики и символики экстремистских организаций</a:t>
          </a:r>
          <a:endParaRPr lang="ru-RU" sz="1500" dirty="0"/>
        </a:p>
      </dgm:t>
    </dgm:pt>
    <dgm:pt modelId="{7DE1C295-2F68-4778-A5B7-87C6F7708E71}" type="parTrans" cxnId="{C7B05128-C783-4BC9-962F-FF7AECCB08A1}">
      <dgm:prSet/>
      <dgm:spPr/>
      <dgm:t>
        <a:bodyPr/>
        <a:lstStyle/>
        <a:p>
          <a:endParaRPr lang="ru-RU"/>
        </a:p>
      </dgm:t>
    </dgm:pt>
    <dgm:pt modelId="{634B2737-32DC-4957-A404-93A8440923AE}" type="sibTrans" cxnId="{C7B05128-C783-4BC9-962F-FF7AECCB08A1}">
      <dgm:prSet/>
      <dgm:spPr/>
      <dgm:t>
        <a:bodyPr/>
        <a:lstStyle/>
        <a:p>
          <a:endParaRPr lang="ru-RU"/>
        </a:p>
      </dgm:t>
    </dgm:pt>
    <dgm:pt modelId="{D5D524C7-58C9-4ADB-A1BB-40C0AAAFB7B8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400" dirty="0" smtClean="0"/>
            <a:t>Основанием гражданско-правовой ответственности является гражданское правонарушение экстремистского характера, причиняющее окружающим вред</a:t>
          </a:r>
          <a:endParaRPr lang="ru-RU" sz="1400" dirty="0"/>
        </a:p>
      </dgm:t>
    </dgm:pt>
    <dgm:pt modelId="{8DEBEC13-31EE-4A62-B0F8-CF4580C9326B}" type="parTrans" cxnId="{ABDCE1AD-53CE-41E6-B9C7-DB33A1C7EC46}">
      <dgm:prSet/>
      <dgm:spPr/>
      <dgm:t>
        <a:bodyPr/>
        <a:lstStyle/>
        <a:p>
          <a:endParaRPr lang="ru-RU"/>
        </a:p>
      </dgm:t>
    </dgm:pt>
    <dgm:pt modelId="{3EEC74DA-0208-43BC-9A65-3E08E80D8B62}" type="sibTrans" cxnId="{ABDCE1AD-53CE-41E6-B9C7-DB33A1C7EC46}">
      <dgm:prSet/>
      <dgm:spPr/>
      <dgm:t>
        <a:bodyPr/>
        <a:lstStyle/>
        <a:p>
          <a:endParaRPr lang="ru-RU"/>
        </a:p>
      </dgm:t>
    </dgm:pt>
    <dgm:pt modelId="{F6A28BFF-17DF-4C7A-BCAB-742E60F90B7E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400" dirty="0" smtClean="0"/>
            <a:t>В зависимости от объекта правонарушения выделяют имущественный и моральный вред</a:t>
          </a:r>
          <a:endParaRPr lang="ru-RU" sz="1400" dirty="0"/>
        </a:p>
      </dgm:t>
    </dgm:pt>
    <dgm:pt modelId="{42F5B7E6-FA86-48E7-B3DC-62E2252FA807}" type="parTrans" cxnId="{65D165F9-97BF-4D99-A77F-4BD1FA797966}">
      <dgm:prSet/>
      <dgm:spPr/>
      <dgm:t>
        <a:bodyPr/>
        <a:lstStyle/>
        <a:p>
          <a:endParaRPr lang="ru-RU"/>
        </a:p>
      </dgm:t>
    </dgm:pt>
    <dgm:pt modelId="{DACEB5F2-3916-44C3-88DE-6208C544910C}" type="sibTrans" cxnId="{65D165F9-97BF-4D99-A77F-4BD1FA797966}">
      <dgm:prSet/>
      <dgm:spPr/>
      <dgm:t>
        <a:bodyPr/>
        <a:lstStyle/>
        <a:p>
          <a:endParaRPr lang="ru-RU"/>
        </a:p>
      </dgm:t>
    </dgm:pt>
    <dgm:pt modelId="{B623E3D4-37F7-4759-9E25-30D1B9424367}">
      <dgm:prSet phldrT="[Текст]" custT="1"/>
      <dgm:spPr>
        <a:solidFill>
          <a:srgbClr val="002060"/>
        </a:solidFill>
      </dgm:spPr>
      <dgm:t>
        <a:bodyPr/>
        <a:lstStyle/>
        <a:p>
          <a:pPr algn="just"/>
          <a:r>
            <a:rPr lang="ru-RU" sz="1500" dirty="0" smtClean="0"/>
            <a:t>Преступления против общественной безопасности, основ конституционного строя и безопасности государства</a:t>
          </a:r>
          <a:endParaRPr lang="ru-RU" sz="1500" dirty="0"/>
        </a:p>
      </dgm:t>
    </dgm:pt>
    <dgm:pt modelId="{D734CC78-C032-40F9-8573-383D7FFBC2E2}" type="parTrans" cxnId="{6ACBCD58-5F24-48E4-9CD4-B5BE4E3D5461}">
      <dgm:prSet/>
      <dgm:spPr/>
      <dgm:t>
        <a:bodyPr/>
        <a:lstStyle/>
        <a:p>
          <a:endParaRPr lang="ru-RU"/>
        </a:p>
      </dgm:t>
    </dgm:pt>
    <dgm:pt modelId="{7EB00AA8-B31D-4261-9907-E91A8753AA40}" type="sibTrans" cxnId="{6ACBCD58-5F24-48E4-9CD4-B5BE4E3D5461}">
      <dgm:prSet/>
      <dgm:spPr/>
      <dgm:t>
        <a:bodyPr/>
        <a:lstStyle/>
        <a:p>
          <a:endParaRPr lang="ru-RU"/>
        </a:p>
      </dgm:t>
    </dgm:pt>
    <dgm:pt modelId="{8BA5DC99-1D85-43AE-8B7B-248FA2DB564F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500" dirty="0" smtClean="0"/>
            <a:t>Производство и распространение экстремистских материалов</a:t>
          </a:r>
          <a:endParaRPr lang="ru-RU" sz="1500" dirty="0"/>
        </a:p>
      </dgm:t>
    </dgm:pt>
    <dgm:pt modelId="{E223D126-6AE5-4BCE-9367-5EDA80E653A0}" type="parTrans" cxnId="{CF0E11A9-FD56-4F4F-AD26-4258EDF7375F}">
      <dgm:prSet/>
      <dgm:spPr/>
      <dgm:t>
        <a:bodyPr/>
        <a:lstStyle/>
        <a:p>
          <a:endParaRPr lang="ru-RU"/>
        </a:p>
      </dgm:t>
    </dgm:pt>
    <dgm:pt modelId="{87898BE5-1B92-448A-AAB9-F6F3CBBF9A72}" type="sibTrans" cxnId="{CF0E11A9-FD56-4F4F-AD26-4258EDF7375F}">
      <dgm:prSet/>
      <dgm:spPr/>
      <dgm:t>
        <a:bodyPr/>
        <a:lstStyle/>
        <a:p>
          <a:endParaRPr lang="ru-RU"/>
        </a:p>
      </dgm:t>
    </dgm:pt>
    <dgm:pt modelId="{0A6A3653-DC10-4802-B842-7863465D10DF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400" dirty="0" smtClean="0"/>
            <a:t>Вред, причиненный личности или имуществу гражданина, а также вред, причиненный имуществу юридического лица, подлежит возмещению в полном объеме лицом, причинившим вред</a:t>
          </a:r>
          <a:endParaRPr lang="ru-RU" sz="1400" dirty="0"/>
        </a:p>
      </dgm:t>
    </dgm:pt>
    <dgm:pt modelId="{F6A15196-A410-4041-852C-08776F1F3F1A}" type="parTrans" cxnId="{F49F3967-2037-42F6-AA8C-628F2C39872A}">
      <dgm:prSet/>
      <dgm:spPr/>
      <dgm:t>
        <a:bodyPr/>
        <a:lstStyle/>
        <a:p>
          <a:endParaRPr lang="ru-RU"/>
        </a:p>
      </dgm:t>
    </dgm:pt>
    <dgm:pt modelId="{3DD52C69-FB2B-4681-A2F9-AB97AF68653F}" type="sibTrans" cxnId="{F49F3967-2037-42F6-AA8C-628F2C39872A}">
      <dgm:prSet/>
      <dgm:spPr/>
      <dgm:t>
        <a:bodyPr/>
        <a:lstStyle/>
        <a:p>
          <a:endParaRPr lang="ru-RU"/>
        </a:p>
      </dgm:t>
    </dgm:pt>
    <dgm:pt modelId="{CE0B27E3-8E29-4DDA-A3F0-DEEBEE48FDA0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Гражданско-правовая ответственность</a:t>
          </a:r>
          <a:endParaRPr lang="ru-RU" sz="1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BF428F7-F162-456E-A884-82D711B0BACC}" type="sibTrans" cxnId="{B5C82A39-4603-4291-9CAC-667CE7E4D486}">
      <dgm:prSet/>
      <dgm:spPr/>
      <dgm:t>
        <a:bodyPr/>
        <a:lstStyle/>
        <a:p>
          <a:endParaRPr lang="ru-RU"/>
        </a:p>
      </dgm:t>
    </dgm:pt>
    <dgm:pt modelId="{068656A0-1E25-4D76-8E82-CB4241B3AAD6}" type="parTrans" cxnId="{B5C82A39-4603-4291-9CAC-667CE7E4D486}">
      <dgm:prSet/>
      <dgm:spPr/>
      <dgm:t>
        <a:bodyPr/>
        <a:lstStyle/>
        <a:p>
          <a:endParaRPr lang="ru-RU"/>
        </a:p>
      </dgm:t>
    </dgm:pt>
    <dgm:pt modelId="{ABBE8327-017B-4283-847A-1C81522E7D0A}" type="pres">
      <dgm:prSet presAssocID="{3345EBAC-9135-4BEE-AE00-2E1CF2E5344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C04274-645C-453E-BE3C-61BEE9EAD115}" type="pres">
      <dgm:prSet presAssocID="{4814F195-7D49-42EF-85E0-BC93C9888BFA}" presName="comp" presStyleCnt="0"/>
      <dgm:spPr/>
    </dgm:pt>
    <dgm:pt modelId="{C48C2740-8D98-4756-9F26-1E10798ABD70}" type="pres">
      <dgm:prSet presAssocID="{4814F195-7D49-42EF-85E0-BC93C9888BFA}" presName="box" presStyleLbl="node1" presStyleIdx="0" presStyleCnt="3" custScaleY="110691"/>
      <dgm:spPr/>
      <dgm:t>
        <a:bodyPr/>
        <a:lstStyle/>
        <a:p>
          <a:endParaRPr lang="ru-RU"/>
        </a:p>
      </dgm:t>
    </dgm:pt>
    <dgm:pt modelId="{AB800023-AE57-4B57-8FD8-04B4B4275EFB}" type="pres">
      <dgm:prSet presAssocID="{4814F195-7D49-42EF-85E0-BC93C9888BFA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8000" b="-38000"/>
          </a:stretch>
        </a:blipFill>
      </dgm:spPr>
      <dgm:t>
        <a:bodyPr/>
        <a:lstStyle/>
        <a:p>
          <a:endParaRPr lang="ru-RU"/>
        </a:p>
      </dgm:t>
    </dgm:pt>
    <dgm:pt modelId="{8C0E8705-4AFC-489E-81B7-136C85D05D0B}" type="pres">
      <dgm:prSet presAssocID="{4814F195-7D49-42EF-85E0-BC93C9888BFA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56214C-168C-41C2-B91A-77D4EF35FC4B}" type="pres">
      <dgm:prSet presAssocID="{EC84433E-56E4-4FEA-A046-5AD3B3883139}" presName="spacer" presStyleCnt="0"/>
      <dgm:spPr/>
    </dgm:pt>
    <dgm:pt modelId="{52583DC9-1EA5-4DC2-B87E-D7D7D6D8D6D4}" type="pres">
      <dgm:prSet presAssocID="{23E46D5A-6337-47CB-9275-BA1306528A3A}" presName="comp" presStyleCnt="0"/>
      <dgm:spPr/>
    </dgm:pt>
    <dgm:pt modelId="{D6FE557F-F98C-421B-836C-7DDF1F762EE5}" type="pres">
      <dgm:prSet presAssocID="{23E46D5A-6337-47CB-9275-BA1306528A3A}" presName="box" presStyleLbl="node1" presStyleIdx="1" presStyleCnt="3"/>
      <dgm:spPr/>
      <dgm:t>
        <a:bodyPr/>
        <a:lstStyle/>
        <a:p>
          <a:endParaRPr lang="ru-RU"/>
        </a:p>
      </dgm:t>
    </dgm:pt>
    <dgm:pt modelId="{ACD47C08-448D-450E-A447-C0CC9882ADB9}" type="pres">
      <dgm:prSet presAssocID="{23E46D5A-6337-47CB-9275-BA1306528A3A}" presName="img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  <dgm:t>
        <a:bodyPr/>
        <a:lstStyle/>
        <a:p>
          <a:endParaRPr lang="ru-RU"/>
        </a:p>
      </dgm:t>
    </dgm:pt>
    <dgm:pt modelId="{5B4828A1-FB86-48C2-93BE-ED8FDADFA9A3}" type="pres">
      <dgm:prSet presAssocID="{23E46D5A-6337-47CB-9275-BA1306528A3A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BDEE6C-4F42-455A-9304-22EA8F966EFA}" type="pres">
      <dgm:prSet presAssocID="{DC46A46C-906C-4480-B92F-431A83407B98}" presName="spacer" presStyleCnt="0"/>
      <dgm:spPr/>
    </dgm:pt>
    <dgm:pt modelId="{BD98ED20-4514-4AE3-8CB1-9D26E1C8CB7C}" type="pres">
      <dgm:prSet presAssocID="{CE0B27E3-8E29-4DDA-A3F0-DEEBEE48FDA0}" presName="comp" presStyleCnt="0"/>
      <dgm:spPr/>
    </dgm:pt>
    <dgm:pt modelId="{49D6E80B-E1C3-4F86-BE78-4B06B0CBCA8B}" type="pres">
      <dgm:prSet presAssocID="{CE0B27E3-8E29-4DDA-A3F0-DEEBEE48FDA0}" presName="box" presStyleLbl="node1" presStyleIdx="2" presStyleCnt="3" custScaleY="101652"/>
      <dgm:spPr/>
      <dgm:t>
        <a:bodyPr/>
        <a:lstStyle/>
        <a:p>
          <a:endParaRPr lang="ru-RU"/>
        </a:p>
      </dgm:t>
    </dgm:pt>
    <dgm:pt modelId="{75E5DBEC-5754-46E0-A97D-EFC187681E97}" type="pres">
      <dgm:prSet presAssocID="{CE0B27E3-8E29-4DDA-A3F0-DEEBEE48FDA0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8000" b="-38000"/>
          </a:stretch>
        </a:blipFill>
      </dgm:spPr>
      <dgm:t>
        <a:bodyPr/>
        <a:lstStyle/>
        <a:p>
          <a:endParaRPr lang="ru-RU"/>
        </a:p>
      </dgm:t>
    </dgm:pt>
    <dgm:pt modelId="{CAD02439-00D5-4D71-8929-32B284F88C63}" type="pres">
      <dgm:prSet presAssocID="{CE0B27E3-8E29-4DDA-A3F0-DEEBEE48FDA0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9F3967-2037-42F6-AA8C-628F2C39872A}" srcId="{CE0B27E3-8E29-4DDA-A3F0-DEEBEE48FDA0}" destId="{0A6A3653-DC10-4802-B842-7863465D10DF}" srcOrd="2" destOrd="0" parTransId="{F6A15196-A410-4041-852C-08776F1F3F1A}" sibTransId="{3DD52C69-FB2B-4681-A2F9-AB97AF68653F}"/>
    <dgm:cxn modelId="{65D165F9-97BF-4D99-A77F-4BD1FA797966}" srcId="{CE0B27E3-8E29-4DDA-A3F0-DEEBEE48FDA0}" destId="{F6A28BFF-17DF-4C7A-BCAB-742E60F90B7E}" srcOrd="1" destOrd="0" parTransId="{42F5B7E6-FA86-48E7-B3DC-62E2252FA807}" sibTransId="{DACEB5F2-3916-44C3-88DE-6208C544910C}"/>
    <dgm:cxn modelId="{E18CFEB5-BF20-43AF-BE1B-15DB02F710F0}" srcId="{3345EBAC-9135-4BEE-AE00-2E1CF2E5344F}" destId="{23E46D5A-6337-47CB-9275-BA1306528A3A}" srcOrd="1" destOrd="0" parTransId="{B6495844-63CE-4655-BC33-925103FA4B18}" sibTransId="{DC46A46C-906C-4480-B92F-431A83407B98}"/>
    <dgm:cxn modelId="{13A72E76-8F22-4B78-9A4E-B776A1A2B299}" type="presOf" srcId="{F6A28BFF-17DF-4C7A-BCAB-742E60F90B7E}" destId="{49D6E80B-E1C3-4F86-BE78-4B06B0CBCA8B}" srcOrd="0" destOrd="2" presId="urn:microsoft.com/office/officeart/2005/8/layout/vList4"/>
    <dgm:cxn modelId="{B2F7F614-D06A-46BA-A9C3-35517222689F}" type="presOf" srcId="{8BA5DC99-1D85-43AE-8B7B-248FA2DB564F}" destId="{D6FE557F-F98C-421B-836C-7DDF1F762EE5}" srcOrd="0" destOrd="3" presId="urn:microsoft.com/office/officeart/2005/8/layout/vList4"/>
    <dgm:cxn modelId="{3B73C273-7E1B-465A-B563-223A31A4B21A}" type="presOf" srcId="{D5D524C7-58C9-4ADB-A1BB-40C0AAAFB7B8}" destId="{CAD02439-00D5-4D71-8929-32B284F88C63}" srcOrd="1" destOrd="1" presId="urn:microsoft.com/office/officeart/2005/8/layout/vList4"/>
    <dgm:cxn modelId="{DF9958EA-1D3D-4B5B-8244-2197261F4DF3}" srcId="{23E46D5A-6337-47CB-9275-BA1306528A3A}" destId="{AA306E90-91C2-4C6F-A075-A6A96A77FC66}" srcOrd="0" destOrd="0" parTransId="{2311A37A-9FE6-4472-B492-D3D6E2481B22}" sibTransId="{A2DC26CF-0F27-414F-95C3-F0DDA80206D3}"/>
    <dgm:cxn modelId="{35A31DFA-9F56-4427-AB93-F036DDA51E9D}" type="presOf" srcId="{20B33498-14EE-4A9E-ADC8-EF3002AF3CBB}" destId="{C48C2740-8D98-4756-9F26-1E10798ABD70}" srcOrd="0" destOrd="2" presId="urn:microsoft.com/office/officeart/2005/8/layout/vList4"/>
    <dgm:cxn modelId="{EF4E58F7-9D2F-4DEB-BF57-6F6746D4BE9C}" srcId="{4814F195-7D49-42EF-85E0-BC93C9888BFA}" destId="{20B33498-14EE-4A9E-ADC8-EF3002AF3CBB}" srcOrd="1" destOrd="0" parTransId="{9DC73908-2852-4747-A2A0-60013B35C394}" sibTransId="{C3236B5E-36E6-4495-97E4-BB2982CF69D5}"/>
    <dgm:cxn modelId="{CF0E11A9-FD56-4F4F-AD26-4258EDF7375F}" srcId="{23E46D5A-6337-47CB-9275-BA1306528A3A}" destId="{8BA5DC99-1D85-43AE-8B7B-248FA2DB564F}" srcOrd="2" destOrd="0" parTransId="{E223D126-6AE5-4BCE-9367-5EDA80E653A0}" sibTransId="{87898BE5-1B92-448A-AAB9-F6F3CBBF9A72}"/>
    <dgm:cxn modelId="{3700E0C7-C541-4B41-9E8F-A99979027BA2}" type="presOf" srcId="{AA306E90-91C2-4C6F-A075-A6A96A77FC66}" destId="{5B4828A1-FB86-48C2-93BE-ED8FDADFA9A3}" srcOrd="1" destOrd="1" presId="urn:microsoft.com/office/officeart/2005/8/layout/vList4"/>
    <dgm:cxn modelId="{C81AD2C3-B1FE-49D4-A5A0-5203255079F7}" type="presOf" srcId="{3345EBAC-9135-4BEE-AE00-2E1CF2E5344F}" destId="{ABBE8327-017B-4283-847A-1C81522E7D0A}" srcOrd="0" destOrd="0" presId="urn:microsoft.com/office/officeart/2005/8/layout/vList4"/>
    <dgm:cxn modelId="{1DEA529B-9CCA-4F6D-99BC-6F1C980ACB96}" type="presOf" srcId="{4814F195-7D49-42EF-85E0-BC93C9888BFA}" destId="{8C0E8705-4AFC-489E-81B7-136C85D05D0B}" srcOrd="1" destOrd="0" presId="urn:microsoft.com/office/officeart/2005/8/layout/vList4"/>
    <dgm:cxn modelId="{27498CC0-0450-4144-8C29-0193681B03D1}" type="presOf" srcId="{364F3E63-41D1-442A-9425-1C219776F67B}" destId="{8C0E8705-4AFC-489E-81B7-136C85D05D0B}" srcOrd="1" destOrd="1" presId="urn:microsoft.com/office/officeart/2005/8/layout/vList4"/>
    <dgm:cxn modelId="{51DDDFCE-3725-4209-AF3F-549781C87F34}" type="presOf" srcId="{CE0B27E3-8E29-4DDA-A3F0-DEEBEE48FDA0}" destId="{49D6E80B-E1C3-4F86-BE78-4B06B0CBCA8B}" srcOrd="0" destOrd="0" presId="urn:microsoft.com/office/officeart/2005/8/layout/vList4"/>
    <dgm:cxn modelId="{8CB3DCEB-363F-4790-B5B8-9DFD88E6C004}" type="presOf" srcId="{CE0B27E3-8E29-4DDA-A3F0-DEEBEE48FDA0}" destId="{CAD02439-00D5-4D71-8929-32B284F88C63}" srcOrd="1" destOrd="0" presId="urn:microsoft.com/office/officeart/2005/8/layout/vList4"/>
    <dgm:cxn modelId="{BB5ED154-3C48-4169-8ED8-028591C40E0A}" type="presOf" srcId="{AA306E90-91C2-4C6F-A075-A6A96A77FC66}" destId="{D6FE557F-F98C-421B-836C-7DDF1F762EE5}" srcOrd="0" destOrd="1" presId="urn:microsoft.com/office/officeart/2005/8/layout/vList4"/>
    <dgm:cxn modelId="{FC09AE86-1263-42DA-9470-26081C40B58F}" type="presOf" srcId="{F6A28BFF-17DF-4C7A-BCAB-742E60F90B7E}" destId="{CAD02439-00D5-4D71-8929-32B284F88C63}" srcOrd="1" destOrd="2" presId="urn:microsoft.com/office/officeart/2005/8/layout/vList4"/>
    <dgm:cxn modelId="{B5C82A39-4603-4291-9CAC-667CE7E4D486}" srcId="{3345EBAC-9135-4BEE-AE00-2E1CF2E5344F}" destId="{CE0B27E3-8E29-4DDA-A3F0-DEEBEE48FDA0}" srcOrd="2" destOrd="0" parTransId="{068656A0-1E25-4D76-8E82-CB4241B3AAD6}" sibTransId="{4BF428F7-F162-456E-A884-82D711B0BACC}"/>
    <dgm:cxn modelId="{6ACBCD58-5F24-48E4-9CD4-B5BE4E3D5461}" srcId="{4814F195-7D49-42EF-85E0-BC93C9888BFA}" destId="{B623E3D4-37F7-4759-9E25-30D1B9424367}" srcOrd="2" destOrd="0" parTransId="{D734CC78-C032-40F9-8573-383D7FFBC2E2}" sibTransId="{7EB00AA8-B31D-4261-9907-E91A8753AA40}"/>
    <dgm:cxn modelId="{293CD18E-BF35-478E-9BA2-2D9A37889CF6}" type="presOf" srcId="{03940073-F30C-4633-91CC-DE7F508C5DCC}" destId="{5B4828A1-FB86-48C2-93BE-ED8FDADFA9A3}" srcOrd="1" destOrd="2" presId="urn:microsoft.com/office/officeart/2005/8/layout/vList4"/>
    <dgm:cxn modelId="{C7B05128-C783-4BC9-962F-FF7AECCB08A1}" srcId="{23E46D5A-6337-47CB-9275-BA1306528A3A}" destId="{03940073-F30C-4633-91CC-DE7F508C5DCC}" srcOrd="1" destOrd="0" parTransId="{7DE1C295-2F68-4778-A5B7-87C6F7708E71}" sibTransId="{634B2737-32DC-4957-A404-93A8440923AE}"/>
    <dgm:cxn modelId="{EF0736AC-AA55-4469-BBF5-3F9783D45ECA}" type="presOf" srcId="{B623E3D4-37F7-4759-9E25-30D1B9424367}" destId="{8C0E8705-4AFC-489E-81B7-136C85D05D0B}" srcOrd="1" destOrd="3" presId="urn:microsoft.com/office/officeart/2005/8/layout/vList4"/>
    <dgm:cxn modelId="{E0AC30A8-2D3C-4EDA-8B31-B84AB53DEF0B}" type="presOf" srcId="{D5D524C7-58C9-4ADB-A1BB-40C0AAAFB7B8}" destId="{49D6E80B-E1C3-4F86-BE78-4B06B0CBCA8B}" srcOrd="0" destOrd="1" presId="urn:microsoft.com/office/officeart/2005/8/layout/vList4"/>
    <dgm:cxn modelId="{ABDCE1AD-53CE-41E6-B9C7-DB33A1C7EC46}" srcId="{CE0B27E3-8E29-4DDA-A3F0-DEEBEE48FDA0}" destId="{D5D524C7-58C9-4ADB-A1BB-40C0AAAFB7B8}" srcOrd="0" destOrd="0" parTransId="{8DEBEC13-31EE-4A62-B0F8-CF4580C9326B}" sibTransId="{3EEC74DA-0208-43BC-9A65-3E08E80D8B62}"/>
    <dgm:cxn modelId="{E5643A5B-5305-4068-A49C-E66FC06537AA}" type="presOf" srcId="{364F3E63-41D1-442A-9425-1C219776F67B}" destId="{C48C2740-8D98-4756-9F26-1E10798ABD70}" srcOrd="0" destOrd="1" presId="urn:microsoft.com/office/officeart/2005/8/layout/vList4"/>
    <dgm:cxn modelId="{F704B6FD-806E-449B-B0B0-4FECCD3F6166}" type="presOf" srcId="{20B33498-14EE-4A9E-ADC8-EF3002AF3CBB}" destId="{8C0E8705-4AFC-489E-81B7-136C85D05D0B}" srcOrd="1" destOrd="2" presId="urn:microsoft.com/office/officeart/2005/8/layout/vList4"/>
    <dgm:cxn modelId="{71CC1A04-83F2-4457-8916-7E1FED84A39A}" type="presOf" srcId="{03940073-F30C-4633-91CC-DE7F508C5DCC}" destId="{D6FE557F-F98C-421B-836C-7DDF1F762EE5}" srcOrd="0" destOrd="2" presId="urn:microsoft.com/office/officeart/2005/8/layout/vList4"/>
    <dgm:cxn modelId="{2126845C-4460-4D04-B41B-D363338553EF}" type="presOf" srcId="{0A6A3653-DC10-4802-B842-7863465D10DF}" destId="{CAD02439-00D5-4D71-8929-32B284F88C63}" srcOrd="1" destOrd="3" presId="urn:microsoft.com/office/officeart/2005/8/layout/vList4"/>
    <dgm:cxn modelId="{A80CA246-6017-4F09-9A1A-A2D2B7EC7F41}" type="presOf" srcId="{23E46D5A-6337-47CB-9275-BA1306528A3A}" destId="{5B4828A1-FB86-48C2-93BE-ED8FDADFA9A3}" srcOrd="1" destOrd="0" presId="urn:microsoft.com/office/officeart/2005/8/layout/vList4"/>
    <dgm:cxn modelId="{F64643F0-1FCE-48AE-A236-8FFF49B75705}" type="presOf" srcId="{8BA5DC99-1D85-43AE-8B7B-248FA2DB564F}" destId="{5B4828A1-FB86-48C2-93BE-ED8FDADFA9A3}" srcOrd="1" destOrd="3" presId="urn:microsoft.com/office/officeart/2005/8/layout/vList4"/>
    <dgm:cxn modelId="{713467D5-C488-4BEC-8FF5-8188DE2D27A8}" srcId="{3345EBAC-9135-4BEE-AE00-2E1CF2E5344F}" destId="{4814F195-7D49-42EF-85E0-BC93C9888BFA}" srcOrd="0" destOrd="0" parTransId="{72753F95-4409-41EC-88AB-5A2CF472B1F7}" sibTransId="{EC84433E-56E4-4FEA-A046-5AD3B3883139}"/>
    <dgm:cxn modelId="{2D3967A7-8A77-4A56-8B21-D8EF8F14249B}" type="presOf" srcId="{0A6A3653-DC10-4802-B842-7863465D10DF}" destId="{49D6E80B-E1C3-4F86-BE78-4B06B0CBCA8B}" srcOrd="0" destOrd="3" presId="urn:microsoft.com/office/officeart/2005/8/layout/vList4"/>
    <dgm:cxn modelId="{7D7D6BC2-A211-484E-B95C-D73063A76146}" type="presOf" srcId="{B623E3D4-37F7-4759-9E25-30D1B9424367}" destId="{C48C2740-8D98-4756-9F26-1E10798ABD70}" srcOrd="0" destOrd="3" presId="urn:microsoft.com/office/officeart/2005/8/layout/vList4"/>
    <dgm:cxn modelId="{690731E3-BF87-4FF4-BE8B-D0728EAF5B40}" type="presOf" srcId="{4814F195-7D49-42EF-85E0-BC93C9888BFA}" destId="{C48C2740-8D98-4756-9F26-1E10798ABD70}" srcOrd="0" destOrd="0" presId="urn:microsoft.com/office/officeart/2005/8/layout/vList4"/>
    <dgm:cxn modelId="{BC89FDEE-D291-4429-A5D9-284925D16D97}" srcId="{4814F195-7D49-42EF-85E0-BC93C9888BFA}" destId="{364F3E63-41D1-442A-9425-1C219776F67B}" srcOrd="0" destOrd="0" parTransId="{8690FC01-5F38-4EF0-A567-FE4CF9DCBE6D}" sibTransId="{CFC79D88-FD16-45DE-A7D8-C3089D16E360}"/>
    <dgm:cxn modelId="{D8306440-62E1-4730-8ACE-2D2D9DFA8E52}" type="presOf" srcId="{23E46D5A-6337-47CB-9275-BA1306528A3A}" destId="{D6FE557F-F98C-421B-836C-7DDF1F762EE5}" srcOrd="0" destOrd="0" presId="urn:microsoft.com/office/officeart/2005/8/layout/vList4"/>
    <dgm:cxn modelId="{FE75E5C1-10EF-428A-AB4F-9F8EB7E4AFED}" type="presParOf" srcId="{ABBE8327-017B-4283-847A-1C81522E7D0A}" destId="{F9C04274-645C-453E-BE3C-61BEE9EAD115}" srcOrd="0" destOrd="0" presId="urn:microsoft.com/office/officeart/2005/8/layout/vList4"/>
    <dgm:cxn modelId="{BDC84D30-A74C-40AD-A710-62AE8409E053}" type="presParOf" srcId="{F9C04274-645C-453E-BE3C-61BEE9EAD115}" destId="{C48C2740-8D98-4756-9F26-1E10798ABD70}" srcOrd="0" destOrd="0" presId="urn:microsoft.com/office/officeart/2005/8/layout/vList4"/>
    <dgm:cxn modelId="{C5F55F16-560A-4AEE-912F-28973406EF00}" type="presParOf" srcId="{F9C04274-645C-453E-BE3C-61BEE9EAD115}" destId="{AB800023-AE57-4B57-8FD8-04B4B4275EFB}" srcOrd="1" destOrd="0" presId="urn:microsoft.com/office/officeart/2005/8/layout/vList4"/>
    <dgm:cxn modelId="{B3CC9AFB-1B3D-4E76-991D-1D97F9623B69}" type="presParOf" srcId="{F9C04274-645C-453E-BE3C-61BEE9EAD115}" destId="{8C0E8705-4AFC-489E-81B7-136C85D05D0B}" srcOrd="2" destOrd="0" presId="urn:microsoft.com/office/officeart/2005/8/layout/vList4"/>
    <dgm:cxn modelId="{5CA368B9-D283-44EE-86C1-027F6001E18C}" type="presParOf" srcId="{ABBE8327-017B-4283-847A-1C81522E7D0A}" destId="{6C56214C-168C-41C2-B91A-77D4EF35FC4B}" srcOrd="1" destOrd="0" presId="urn:microsoft.com/office/officeart/2005/8/layout/vList4"/>
    <dgm:cxn modelId="{1B802756-42BF-4786-99FE-9726993FD11F}" type="presParOf" srcId="{ABBE8327-017B-4283-847A-1C81522E7D0A}" destId="{52583DC9-1EA5-4DC2-B87E-D7D7D6D8D6D4}" srcOrd="2" destOrd="0" presId="urn:microsoft.com/office/officeart/2005/8/layout/vList4"/>
    <dgm:cxn modelId="{B3EEEC09-AB85-429E-BD86-6F32397ECCA0}" type="presParOf" srcId="{52583DC9-1EA5-4DC2-B87E-D7D7D6D8D6D4}" destId="{D6FE557F-F98C-421B-836C-7DDF1F762EE5}" srcOrd="0" destOrd="0" presId="urn:microsoft.com/office/officeart/2005/8/layout/vList4"/>
    <dgm:cxn modelId="{EE369F57-2238-4B90-8AD4-AADD861F90C6}" type="presParOf" srcId="{52583DC9-1EA5-4DC2-B87E-D7D7D6D8D6D4}" destId="{ACD47C08-448D-450E-A447-C0CC9882ADB9}" srcOrd="1" destOrd="0" presId="urn:microsoft.com/office/officeart/2005/8/layout/vList4"/>
    <dgm:cxn modelId="{308815CE-96E6-45CA-9649-3419D79E05D5}" type="presParOf" srcId="{52583DC9-1EA5-4DC2-B87E-D7D7D6D8D6D4}" destId="{5B4828A1-FB86-48C2-93BE-ED8FDADFA9A3}" srcOrd="2" destOrd="0" presId="urn:microsoft.com/office/officeart/2005/8/layout/vList4"/>
    <dgm:cxn modelId="{A51B0B1E-1EA5-4989-B641-ED3497A24037}" type="presParOf" srcId="{ABBE8327-017B-4283-847A-1C81522E7D0A}" destId="{F0BDEE6C-4F42-455A-9304-22EA8F966EFA}" srcOrd="3" destOrd="0" presId="urn:microsoft.com/office/officeart/2005/8/layout/vList4"/>
    <dgm:cxn modelId="{D2CB3F7E-6FC6-46E0-B349-BD916D8CC13C}" type="presParOf" srcId="{ABBE8327-017B-4283-847A-1C81522E7D0A}" destId="{BD98ED20-4514-4AE3-8CB1-9D26E1C8CB7C}" srcOrd="4" destOrd="0" presId="urn:microsoft.com/office/officeart/2005/8/layout/vList4"/>
    <dgm:cxn modelId="{D7A3A0FA-B941-459C-BE76-0A94A2425CD2}" type="presParOf" srcId="{BD98ED20-4514-4AE3-8CB1-9D26E1C8CB7C}" destId="{49D6E80B-E1C3-4F86-BE78-4B06B0CBCA8B}" srcOrd="0" destOrd="0" presId="urn:microsoft.com/office/officeart/2005/8/layout/vList4"/>
    <dgm:cxn modelId="{9A86BC38-0101-46E8-BAB4-2BF419DA724B}" type="presParOf" srcId="{BD98ED20-4514-4AE3-8CB1-9D26E1C8CB7C}" destId="{75E5DBEC-5754-46E0-A97D-EFC187681E97}" srcOrd="1" destOrd="0" presId="urn:microsoft.com/office/officeart/2005/8/layout/vList4"/>
    <dgm:cxn modelId="{861564AE-9DB5-49F0-AF2D-1CB1E0D30574}" type="presParOf" srcId="{BD98ED20-4514-4AE3-8CB1-9D26E1C8CB7C}" destId="{CAD02439-00D5-4D71-8929-32B284F88C6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6DFEDC5-DB4C-45A3-931A-F162D243E1D5}" type="doc">
      <dgm:prSet loTypeId="urn:microsoft.com/office/officeart/2005/8/layout/vList3" loCatId="picture" qsTypeId="urn:microsoft.com/office/officeart/2005/8/quickstyle/simple1" qsCatId="simple" csTypeId="urn:microsoft.com/office/officeart/2005/8/colors/accent2_1" csCatId="accent2" phldr="1"/>
      <dgm:spPr/>
    </dgm:pt>
    <dgm:pt modelId="{51EA838D-675E-41B0-B357-E66123733C7B}">
      <dgm:prSet phldrT="[Текст]" custT="1"/>
      <dgm:spPr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000" dirty="0" smtClean="0">
              <a:solidFill>
                <a:srgbClr val="002060"/>
              </a:solidFill>
            </a:rPr>
            <a:t>Здоровый образ жизни, укрепление физического и нравственного состояния организма</a:t>
          </a:r>
          <a:endParaRPr lang="ru-RU" sz="2000" dirty="0">
            <a:solidFill>
              <a:srgbClr val="002060"/>
            </a:solidFill>
          </a:endParaRPr>
        </a:p>
      </dgm:t>
    </dgm:pt>
    <dgm:pt modelId="{BE917F2C-AA29-4823-B99C-2B05BCCE3351}" type="parTrans" cxnId="{D12EED14-EF12-4B51-B03B-2F6B9FAE5909}">
      <dgm:prSet/>
      <dgm:spPr/>
      <dgm:t>
        <a:bodyPr/>
        <a:lstStyle/>
        <a:p>
          <a:endParaRPr lang="ru-RU"/>
        </a:p>
      </dgm:t>
    </dgm:pt>
    <dgm:pt modelId="{BA671A5E-4F87-4FE6-A419-435569890B67}" type="sibTrans" cxnId="{D12EED14-EF12-4B51-B03B-2F6B9FAE5909}">
      <dgm:prSet/>
      <dgm:spPr/>
      <dgm:t>
        <a:bodyPr/>
        <a:lstStyle/>
        <a:p>
          <a:endParaRPr lang="ru-RU"/>
        </a:p>
      </dgm:t>
    </dgm:pt>
    <dgm:pt modelId="{8B204CB0-6BD7-4599-B2E6-9C52648B9945}">
      <dgm:prSet phldrT="[Текст]" custT="1"/>
      <dgm:spPr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solidFill>
                <a:srgbClr val="002060"/>
              </a:solidFill>
            </a:rPr>
            <a:t>Участие в общественной жизни, полезные увлечения, помощь родным и близким</a:t>
          </a:r>
          <a:endParaRPr lang="ru-RU" sz="2000" dirty="0">
            <a:solidFill>
              <a:srgbClr val="002060"/>
            </a:solidFill>
          </a:endParaRPr>
        </a:p>
      </dgm:t>
    </dgm:pt>
    <dgm:pt modelId="{999B7A63-EA1B-4039-8F1C-A375F4B83D1D}" type="parTrans" cxnId="{082393A8-0350-4063-87CE-0AC2E67C6956}">
      <dgm:prSet/>
      <dgm:spPr/>
      <dgm:t>
        <a:bodyPr/>
        <a:lstStyle/>
        <a:p>
          <a:endParaRPr lang="ru-RU"/>
        </a:p>
      </dgm:t>
    </dgm:pt>
    <dgm:pt modelId="{4A801289-A86B-486F-8544-F4207BAF1BEE}" type="sibTrans" cxnId="{082393A8-0350-4063-87CE-0AC2E67C6956}">
      <dgm:prSet/>
      <dgm:spPr/>
      <dgm:t>
        <a:bodyPr/>
        <a:lstStyle/>
        <a:p>
          <a:endParaRPr lang="ru-RU"/>
        </a:p>
      </dgm:t>
    </dgm:pt>
    <dgm:pt modelId="{497B5D30-EBAE-4768-ADF9-38F4EC61B117}">
      <dgm:prSet phldrT="[Текст]" custT="1"/>
      <dgm:spPr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000" dirty="0" smtClean="0">
              <a:solidFill>
                <a:srgbClr val="002060"/>
              </a:solidFill>
            </a:rPr>
            <a:t>Поиск и принятие рациональных решений по имеющимся проблемам и препятствиям в жизни</a:t>
          </a:r>
          <a:endParaRPr lang="ru-RU" sz="2000" dirty="0">
            <a:solidFill>
              <a:srgbClr val="002060"/>
            </a:solidFill>
          </a:endParaRPr>
        </a:p>
      </dgm:t>
    </dgm:pt>
    <dgm:pt modelId="{56321096-C202-4D50-BEF4-7A708764852F}" type="parTrans" cxnId="{22F90EF5-AC87-4EC8-AAF7-3D50F71116D7}">
      <dgm:prSet/>
      <dgm:spPr/>
      <dgm:t>
        <a:bodyPr/>
        <a:lstStyle/>
        <a:p>
          <a:endParaRPr lang="ru-RU"/>
        </a:p>
      </dgm:t>
    </dgm:pt>
    <dgm:pt modelId="{B971CA86-7587-4DCB-83BB-FD4481AA66E9}" type="sibTrans" cxnId="{22F90EF5-AC87-4EC8-AAF7-3D50F71116D7}">
      <dgm:prSet/>
      <dgm:spPr/>
      <dgm:t>
        <a:bodyPr/>
        <a:lstStyle/>
        <a:p>
          <a:endParaRPr lang="ru-RU"/>
        </a:p>
      </dgm:t>
    </dgm:pt>
    <dgm:pt modelId="{4174FC15-B817-441A-8C74-87AA63C6531F}">
      <dgm:prSet phldrT="[Текст]" custT="1"/>
      <dgm:spPr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000" dirty="0" smtClean="0">
              <a:solidFill>
                <a:srgbClr val="002060"/>
              </a:solidFill>
            </a:rPr>
            <a:t>Повышение образовательного уровня, развитие положительных  способностей и качеств </a:t>
          </a:r>
          <a:endParaRPr lang="ru-RU" sz="2000" dirty="0">
            <a:solidFill>
              <a:srgbClr val="002060"/>
            </a:solidFill>
          </a:endParaRPr>
        </a:p>
      </dgm:t>
    </dgm:pt>
    <dgm:pt modelId="{8EF8DC97-459F-4C4A-812E-EC39783AACFE}" type="parTrans" cxnId="{13376F1B-D89B-42A2-97FB-6D1FCC8C9195}">
      <dgm:prSet/>
      <dgm:spPr/>
      <dgm:t>
        <a:bodyPr/>
        <a:lstStyle/>
        <a:p>
          <a:endParaRPr lang="ru-RU"/>
        </a:p>
      </dgm:t>
    </dgm:pt>
    <dgm:pt modelId="{7024623A-C302-4FDD-8EC0-C7FECE38EABC}" type="sibTrans" cxnId="{13376F1B-D89B-42A2-97FB-6D1FCC8C9195}">
      <dgm:prSet/>
      <dgm:spPr/>
      <dgm:t>
        <a:bodyPr/>
        <a:lstStyle/>
        <a:p>
          <a:endParaRPr lang="ru-RU"/>
        </a:p>
      </dgm:t>
    </dgm:pt>
    <dgm:pt modelId="{5F53F489-C4CB-435B-97C8-E10DA22D77A8}">
      <dgm:prSet phldrT="[Текст]" custT="1"/>
      <dgm:spPr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000" dirty="0" smtClean="0">
              <a:solidFill>
                <a:srgbClr val="002060"/>
              </a:solidFill>
            </a:rPr>
            <a:t>Формирование собственных устойчивых принципов, основывающихся на уважении и взаимопомощи окружающим</a:t>
          </a:r>
          <a:endParaRPr lang="ru-RU" sz="2000" dirty="0">
            <a:solidFill>
              <a:srgbClr val="002060"/>
            </a:solidFill>
          </a:endParaRPr>
        </a:p>
      </dgm:t>
    </dgm:pt>
    <dgm:pt modelId="{E8648C01-3408-409A-8F8B-794AAFC73B36}" type="parTrans" cxnId="{01F35CFB-C8AC-4705-A819-84789CC45620}">
      <dgm:prSet/>
      <dgm:spPr/>
      <dgm:t>
        <a:bodyPr/>
        <a:lstStyle/>
        <a:p>
          <a:endParaRPr lang="ru-RU"/>
        </a:p>
      </dgm:t>
    </dgm:pt>
    <dgm:pt modelId="{C61A957C-5463-45D1-A27A-93BB251A3204}" type="sibTrans" cxnId="{01F35CFB-C8AC-4705-A819-84789CC45620}">
      <dgm:prSet/>
      <dgm:spPr/>
      <dgm:t>
        <a:bodyPr/>
        <a:lstStyle/>
        <a:p>
          <a:endParaRPr lang="ru-RU"/>
        </a:p>
      </dgm:t>
    </dgm:pt>
    <dgm:pt modelId="{7269E8F1-1AF5-43F9-A77E-B1658E31BBB5}">
      <dgm:prSet phldrT="[Текст]" custT="1"/>
      <dgm:spPr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000" dirty="0" smtClean="0">
              <a:solidFill>
                <a:srgbClr val="002060"/>
              </a:solidFill>
            </a:rPr>
            <a:t>Соблюдение и почитание общепринятых норм и правил поведения в обществе</a:t>
          </a:r>
          <a:endParaRPr lang="ru-RU" sz="2000" dirty="0">
            <a:solidFill>
              <a:srgbClr val="002060"/>
            </a:solidFill>
          </a:endParaRPr>
        </a:p>
      </dgm:t>
    </dgm:pt>
    <dgm:pt modelId="{2E63CB88-8A21-40DC-8C8E-9D9B395036CF}" type="parTrans" cxnId="{17D57EBC-15B0-4487-8DE5-2BE7F7CD6113}">
      <dgm:prSet/>
      <dgm:spPr/>
      <dgm:t>
        <a:bodyPr/>
        <a:lstStyle/>
        <a:p>
          <a:endParaRPr lang="ru-RU"/>
        </a:p>
      </dgm:t>
    </dgm:pt>
    <dgm:pt modelId="{9D38A244-94D1-42A6-B315-B797B726654A}" type="sibTrans" cxnId="{17D57EBC-15B0-4487-8DE5-2BE7F7CD6113}">
      <dgm:prSet/>
      <dgm:spPr/>
      <dgm:t>
        <a:bodyPr/>
        <a:lstStyle/>
        <a:p>
          <a:endParaRPr lang="ru-RU"/>
        </a:p>
      </dgm:t>
    </dgm:pt>
    <dgm:pt modelId="{8DC1AEA8-F798-49A9-A4E6-214CC72BC5A6}" type="pres">
      <dgm:prSet presAssocID="{46DFEDC5-DB4C-45A3-931A-F162D243E1D5}" presName="linearFlow" presStyleCnt="0">
        <dgm:presLayoutVars>
          <dgm:dir/>
          <dgm:resizeHandles val="exact"/>
        </dgm:presLayoutVars>
      </dgm:prSet>
      <dgm:spPr/>
    </dgm:pt>
    <dgm:pt modelId="{ECBCF688-29C6-44A7-BD89-EDE5339F0A06}" type="pres">
      <dgm:prSet presAssocID="{51EA838D-675E-41B0-B357-E66123733C7B}" presName="composite" presStyleCnt="0"/>
      <dgm:spPr/>
    </dgm:pt>
    <dgm:pt modelId="{B08CA7EE-8336-426D-8393-2ADEEBB76C8E}" type="pres">
      <dgm:prSet presAssocID="{51EA838D-675E-41B0-B357-E66123733C7B}" presName="imgShp" presStyleLbl="f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B7CF593C-A431-4E29-A601-CABEE097A820}" type="pres">
      <dgm:prSet presAssocID="{51EA838D-675E-41B0-B357-E66123733C7B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F1E601-3828-4067-AC11-05A496F0D234}" type="pres">
      <dgm:prSet presAssocID="{BA671A5E-4F87-4FE6-A419-435569890B67}" presName="spacing" presStyleCnt="0"/>
      <dgm:spPr/>
    </dgm:pt>
    <dgm:pt modelId="{2342E6AE-27BE-48AD-A50D-7F3F0658FE7B}" type="pres">
      <dgm:prSet presAssocID="{4174FC15-B817-441A-8C74-87AA63C6531F}" presName="composite" presStyleCnt="0"/>
      <dgm:spPr/>
    </dgm:pt>
    <dgm:pt modelId="{7EA3805D-E458-4566-9F71-72D6F5D7684F}" type="pres">
      <dgm:prSet presAssocID="{4174FC15-B817-441A-8C74-87AA63C6531F}" presName="imgShp" presStyleLbl="f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5FB0B2AB-3B69-4307-81AA-BA818C910828}" type="pres">
      <dgm:prSet presAssocID="{4174FC15-B817-441A-8C74-87AA63C6531F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7F5B0D-A5A1-444E-B064-889954B87A3B}" type="pres">
      <dgm:prSet presAssocID="{7024623A-C302-4FDD-8EC0-C7FECE38EABC}" presName="spacing" presStyleCnt="0"/>
      <dgm:spPr/>
    </dgm:pt>
    <dgm:pt modelId="{10008ED3-23DE-41CE-97DD-088E9874B6C2}" type="pres">
      <dgm:prSet presAssocID="{8B204CB0-6BD7-4599-B2E6-9C52648B9945}" presName="composite" presStyleCnt="0"/>
      <dgm:spPr/>
    </dgm:pt>
    <dgm:pt modelId="{6F7DD837-0919-43B0-8299-3146214FAE27}" type="pres">
      <dgm:prSet presAssocID="{8B204CB0-6BD7-4599-B2E6-9C52648B9945}" presName="imgShp" presStyleLbl="fgImgPlace1" presStyleIdx="2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FA734B1F-060B-43B4-AD7A-86EFB4CEAAF5}" type="pres">
      <dgm:prSet presAssocID="{8B204CB0-6BD7-4599-B2E6-9C52648B9945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747EFB-959D-4500-9FB0-B863BF694A40}" type="pres">
      <dgm:prSet presAssocID="{4A801289-A86B-486F-8544-F4207BAF1BEE}" presName="spacing" presStyleCnt="0"/>
      <dgm:spPr/>
    </dgm:pt>
    <dgm:pt modelId="{A5204B79-63C1-46DF-8931-7C96FDA24C91}" type="pres">
      <dgm:prSet presAssocID="{497B5D30-EBAE-4768-ADF9-38F4EC61B117}" presName="composite" presStyleCnt="0"/>
      <dgm:spPr/>
    </dgm:pt>
    <dgm:pt modelId="{939D2958-4D05-4C5D-AC7B-F635772A1043}" type="pres">
      <dgm:prSet presAssocID="{497B5D30-EBAE-4768-ADF9-38F4EC61B117}" presName="imgShp" presStyleLbl="f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D3E2EE7F-4DF1-46D4-A9D3-A9BCDBC693BB}" type="pres">
      <dgm:prSet presAssocID="{497B5D30-EBAE-4768-ADF9-38F4EC61B117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8DA6BC-D16D-4356-8BFE-33908D5E809B}" type="pres">
      <dgm:prSet presAssocID="{B971CA86-7587-4DCB-83BB-FD4481AA66E9}" presName="spacing" presStyleCnt="0"/>
      <dgm:spPr/>
    </dgm:pt>
    <dgm:pt modelId="{645B4499-EC0C-4B6A-A70B-00E33703A2A9}" type="pres">
      <dgm:prSet presAssocID="{5F53F489-C4CB-435B-97C8-E10DA22D77A8}" presName="composite" presStyleCnt="0"/>
      <dgm:spPr/>
    </dgm:pt>
    <dgm:pt modelId="{87EF17A7-1B9B-49ED-ABA5-3F32D2851B1C}" type="pres">
      <dgm:prSet presAssocID="{5F53F489-C4CB-435B-97C8-E10DA22D77A8}" presName="imgShp" presStyleLbl="f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A0C45EC3-584B-47E7-9AD9-FB080E26E7CD}" type="pres">
      <dgm:prSet presAssocID="{5F53F489-C4CB-435B-97C8-E10DA22D77A8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4344AD-33B7-4395-8991-45FCAB3EA8F0}" type="pres">
      <dgm:prSet presAssocID="{C61A957C-5463-45D1-A27A-93BB251A3204}" presName="spacing" presStyleCnt="0"/>
      <dgm:spPr/>
    </dgm:pt>
    <dgm:pt modelId="{517881C3-00BE-465F-8B8B-EB06E0B0564F}" type="pres">
      <dgm:prSet presAssocID="{7269E8F1-1AF5-43F9-A77E-B1658E31BBB5}" presName="composite" presStyleCnt="0"/>
      <dgm:spPr/>
    </dgm:pt>
    <dgm:pt modelId="{D4E253E7-FC8C-4BC8-B711-221F48787719}" type="pres">
      <dgm:prSet presAssocID="{7269E8F1-1AF5-43F9-A77E-B1658E31BBB5}" presName="imgShp" presStyleLbl="fgImgPlace1" presStyleIdx="5" presStyleCnt="6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FBACB5BC-AAAF-4D54-95F0-FB4D2A2B8A59}" type="pres">
      <dgm:prSet presAssocID="{7269E8F1-1AF5-43F9-A77E-B1658E31BBB5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2393A8-0350-4063-87CE-0AC2E67C6956}" srcId="{46DFEDC5-DB4C-45A3-931A-F162D243E1D5}" destId="{8B204CB0-6BD7-4599-B2E6-9C52648B9945}" srcOrd="2" destOrd="0" parTransId="{999B7A63-EA1B-4039-8F1C-A375F4B83D1D}" sibTransId="{4A801289-A86B-486F-8544-F4207BAF1BEE}"/>
    <dgm:cxn modelId="{13376F1B-D89B-42A2-97FB-6D1FCC8C9195}" srcId="{46DFEDC5-DB4C-45A3-931A-F162D243E1D5}" destId="{4174FC15-B817-441A-8C74-87AA63C6531F}" srcOrd="1" destOrd="0" parTransId="{8EF8DC97-459F-4C4A-812E-EC39783AACFE}" sibTransId="{7024623A-C302-4FDD-8EC0-C7FECE38EABC}"/>
    <dgm:cxn modelId="{45C98F6D-B13A-49FD-89DB-B5228874152B}" type="presOf" srcId="{51EA838D-675E-41B0-B357-E66123733C7B}" destId="{B7CF593C-A431-4E29-A601-CABEE097A820}" srcOrd="0" destOrd="0" presId="urn:microsoft.com/office/officeart/2005/8/layout/vList3"/>
    <dgm:cxn modelId="{22F90EF5-AC87-4EC8-AAF7-3D50F71116D7}" srcId="{46DFEDC5-DB4C-45A3-931A-F162D243E1D5}" destId="{497B5D30-EBAE-4768-ADF9-38F4EC61B117}" srcOrd="3" destOrd="0" parTransId="{56321096-C202-4D50-BEF4-7A708764852F}" sibTransId="{B971CA86-7587-4DCB-83BB-FD4481AA66E9}"/>
    <dgm:cxn modelId="{F2C98CA4-6868-4406-A7A9-B35B25583151}" type="presOf" srcId="{5F53F489-C4CB-435B-97C8-E10DA22D77A8}" destId="{A0C45EC3-584B-47E7-9AD9-FB080E26E7CD}" srcOrd="0" destOrd="0" presId="urn:microsoft.com/office/officeart/2005/8/layout/vList3"/>
    <dgm:cxn modelId="{D12EED14-EF12-4B51-B03B-2F6B9FAE5909}" srcId="{46DFEDC5-DB4C-45A3-931A-F162D243E1D5}" destId="{51EA838D-675E-41B0-B357-E66123733C7B}" srcOrd="0" destOrd="0" parTransId="{BE917F2C-AA29-4823-B99C-2B05BCCE3351}" sibTransId="{BA671A5E-4F87-4FE6-A419-435569890B67}"/>
    <dgm:cxn modelId="{84D903C6-18F4-4D53-B886-A05ED0272FD5}" type="presOf" srcId="{8B204CB0-6BD7-4599-B2E6-9C52648B9945}" destId="{FA734B1F-060B-43B4-AD7A-86EFB4CEAAF5}" srcOrd="0" destOrd="0" presId="urn:microsoft.com/office/officeart/2005/8/layout/vList3"/>
    <dgm:cxn modelId="{01F35CFB-C8AC-4705-A819-84789CC45620}" srcId="{46DFEDC5-DB4C-45A3-931A-F162D243E1D5}" destId="{5F53F489-C4CB-435B-97C8-E10DA22D77A8}" srcOrd="4" destOrd="0" parTransId="{E8648C01-3408-409A-8F8B-794AAFC73B36}" sibTransId="{C61A957C-5463-45D1-A27A-93BB251A3204}"/>
    <dgm:cxn modelId="{3F80E368-CB82-421D-BEEC-7FF4DC0A0F98}" type="presOf" srcId="{46DFEDC5-DB4C-45A3-931A-F162D243E1D5}" destId="{8DC1AEA8-F798-49A9-A4E6-214CC72BC5A6}" srcOrd="0" destOrd="0" presId="urn:microsoft.com/office/officeart/2005/8/layout/vList3"/>
    <dgm:cxn modelId="{191EF01C-3CB7-4A33-BB6E-C8CFBC567CDB}" type="presOf" srcId="{7269E8F1-1AF5-43F9-A77E-B1658E31BBB5}" destId="{FBACB5BC-AAAF-4D54-95F0-FB4D2A2B8A59}" srcOrd="0" destOrd="0" presId="urn:microsoft.com/office/officeart/2005/8/layout/vList3"/>
    <dgm:cxn modelId="{0ABE10CE-D5C8-45DC-9C9C-E0225E7B9442}" type="presOf" srcId="{4174FC15-B817-441A-8C74-87AA63C6531F}" destId="{5FB0B2AB-3B69-4307-81AA-BA818C910828}" srcOrd="0" destOrd="0" presId="urn:microsoft.com/office/officeart/2005/8/layout/vList3"/>
    <dgm:cxn modelId="{17D57EBC-15B0-4487-8DE5-2BE7F7CD6113}" srcId="{46DFEDC5-DB4C-45A3-931A-F162D243E1D5}" destId="{7269E8F1-1AF5-43F9-A77E-B1658E31BBB5}" srcOrd="5" destOrd="0" parTransId="{2E63CB88-8A21-40DC-8C8E-9D9B395036CF}" sibTransId="{9D38A244-94D1-42A6-B315-B797B726654A}"/>
    <dgm:cxn modelId="{00B45325-7E72-4150-BAF3-6C5C8CD0A8ED}" type="presOf" srcId="{497B5D30-EBAE-4768-ADF9-38F4EC61B117}" destId="{D3E2EE7F-4DF1-46D4-A9D3-A9BCDBC693BB}" srcOrd="0" destOrd="0" presId="urn:microsoft.com/office/officeart/2005/8/layout/vList3"/>
    <dgm:cxn modelId="{AF34B673-F921-4596-8E59-905C85EEAE53}" type="presParOf" srcId="{8DC1AEA8-F798-49A9-A4E6-214CC72BC5A6}" destId="{ECBCF688-29C6-44A7-BD89-EDE5339F0A06}" srcOrd="0" destOrd="0" presId="urn:microsoft.com/office/officeart/2005/8/layout/vList3"/>
    <dgm:cxn modelId="{849BAF50-576E-4F45-B88F-D5114CA5E976}" type="presParOf" srcId="{ECBCF688-29C6-44A7-BD89-EDE5339F0A06}" destId="{B08CA7EE-8336-426D-8393-2ADEEBB76C8E}" srcOrd="0" destOrd="0" presId="urn:microsoft.com/office/officeart/2005/8/layout/vList3"/>
    <dgm:cxn modelId="{2882AEF1-C7AD-4025-B042-25397977D1B3}" type="presParOf" srcId="{ECBCF688-29C6-44A7-BD89-EDE5339F0A06}" destId="{B7CF593C-A431-4E29-A601-CABEE097A820}" srcOrd="1" destOrd="0" presId="urn:microsoft.com/office/officeart/2005/8/layout/vList3"/>
    <dgm:cxn modelId="{31280E26-0802-4731-B6AE-40F4BB3BCE4E}" type="presParOf" srcId="{8DC1AEA8-F798-49A9-A4E6-214CC72BC5A6}" destId="{8AF1E601-3828-4067-AC11-05A496F0D234}" srcOrd="1" destOrd="0" presId="urn:microsoft.com/office/officeart/2005/8/layout/vList3"/>
    <dgm:cxn modelId="{DA1A96D6-5560-4829-808E-94AE27BA1901}" type="presParOf" srcId="{8DC1AEA8-F798-49A9-A4E6-214CC72BC5A6}" destId="{2342E6AE-27BE-48AD-A50D-7F3F0658FE7B}" srcOrd="2" destOrd="0" presId="urn:microsoft.com/office/officeart/2005/8/layout/vList3"/>
    <dgm:cxn modelId="{FC18380E-11FD-4D36-BB34-1F997E1E9061}" type="presParOf" srcId="{2342E6AE-27BE-48AD-A50D-7F3F0658FE7B}" destId="{7EA3805D-E458-4566-9F71-72D6F5D7684F}" srcOrd="0" destOrd="0" presId="urn:microsoft.com/office/officeart/2005/8/layout/vList3"/>
    <dgm:cxn modelId="{EB50EB43-BD5C-4156-B1CE-235A6AA6189C}" type="presParOf" srcId="{2342E6AE-27BE-48AD-A50D-7F3F0658FE7B}" destId="{5FB0B2AB-3B69-4307-81AA-BA818C910828}" srcOrd="1" destOrd="0" presId="urn:microsoft.com/office/officeart/2005/8/layout/vList3"/>
    <dgm:cxn modelId="{947A942F-50DD-4875-AC58-B3F6298EC58B}" type="presParOf" srcId="{8DC1AEA8-F798-49A9-A4E6-214CC72BC5A6}" destId="{877F5B0D-A5A1-444E-B064-889954B87A3B}" srcOrd="3" destOrd="0" presId="urn:microsoft.com/office/officeart/2005/8/layout/vList3"/>
    <dgm:cxn modelId="{FFE7A6B0-795E-4986-BE8E-C50049A1A8B3}" type="presParOf" srcId="{8DC1AEA8-F798-49A9-A4E6-214CC72BC5A6}" destId="{10008ED3-23DE-41CE-97DD-088E9874B6C2}" srcOrd="4" destOrd="0" presId="urn:microsoft.com/office/officeart/2005/8/layout/vList3"/>
    <dgm:cxn modelId="{470F3047-FD4F-4F12-9F9D-4D39E7F8E67C}" type="presParOf" srcId="{10008ED3-23DE-41CE-97DD-088E9874B6C2}" destId="{6F7DD837-0919-43B0-8299-3146214FAE27}" srcOrd="0" destOrd="0" presId="urn:microsoft.com/office/officeart/2005/8/layout/vList3"/>
    <dgm:cxn modelId="{BDA8DE7A-34C1-44DF-9160-DF8E933B889F}" type="presParOf" srcId="{10008ED3-23DE-41CE-97DD-088E9874B6C2}" destId="{FA734B1F-060B-43B4-AD7A-86EFB4CEAAF5}" srcOrd="1" destOrd="0" presId="urn:microsoft.com/office/officeart/2005/8/layout/vList3"/>
    <dgm:cxn modelId="{2F9FD534-1656-4877-9AC0-5F46AA43FCCD}" type="presParOf" srcId="{8DC1AEA8-F798-49A9-A4E6-214CC72BC5A6}" destId="{6A747EFB-959D-4500-9FB0-B863BF694A40}" srcOrd="5" destOrd="0" presId="urn:microsoft.com/office/officeart/2005/8/layout/vList3"/>
    <dgm:cxn modelId="{30F8DA63-422C-44FF-AEBC-3C1DF0555264}" type="presParOf" srcId="{8DC1AEA8-F798-49A9-A4E6-214CC72BC5A6}" destId="{A5204B79-63C1-46DF-8931-7C96FDA24C91}" srcOrd="6" destOrd="0" presId="urn:microsoft.com/office/officeart/2005/8/layout/vList3"/>
    <dgm:cxn modelId="{E4F9186F-0B48-4238-8669-F19F7750EC32}" type="presParOf" srcId="{A5204B79-63C1-46DF-8931-7C96FDA24C91}" destId="{939D2958-4D05-4C5D-AC7B-F635772A1043}" srcOrd="0" destOrd="0" presId="urn:microsoft.com/office/officeart/2005/8/layout/vList3"/>
    <dgm:cxn modelId="{CD57DA0F-CC1A-4DC1-A0AE-68B3BD81BB53}" type="presParOf" srcId="{A5204B79-63C1-46DF-8931-7C96FDA24C91}" destId="{D3E2EE7F-4DF1-46D4-A9D3-A9BCDBC693BB}" srcOrd="1" destOrd="0" presId="urn:microsoft.com/office/officeart/2005/8/layout/vList3"/>
    <dgm:cxn modelId="{5A7FD00D-3280-4F81-B616-D7277419687E}" type="presParOf" srcId="{8DC1AEA8-F798-49A9-A4E6-214CC72BC5A6}" destId="{538DA6BC-D16D-4356-8BFE-33908D5E809B}" srcOrd="7" destOrd="0" presId="urn:microsoft.com/office/officeart/2005/8/layout/vList3"/>
    <dgm:cxn modelId="{A6E59084-EFB9-468E-8D83-3A0EDBF107A8}" type="presParOf" srcId="{8DC1AEA8-F798-49A9-A4E6-214CC72BC5A6}" destId="{645B4499-EC0C-4B6A-A70B-00E33703A2A9}" srcOrd="8" destOrd="0" presId="urn:microsoft.com/office/officeart/2005/8/layout/vList3"/>
    <dgm:cxn modelId="{FAF70DA4-4662-4D81-979B-FBC325F27115}" type="presParOf" srcId="{645B4499-EC0C-4B6A-A70B-00E33703A2A9}" destId="{87EF17A7-1B9B-49ED-ABA5-3F32D2851B1C}" srcOrd="0" destOrd="0" presId="urn:microsoft.com/office/officeart/2005/8/layout/vList3"/>
    <dgm:cxn modelId="{6A91D543-80AC-452E-96C6-09AB458D797A}" type="presParOf" srcId="{645B4499-EC0C-4B6A-A70B-00E33703A2A9}" destId="{A0C45EC3-584B-47E7-9AD9-FB080E26E7CD}" srcOrd="1" destOrd="0" presId="urn:microsoft.com/office/officeart/2005/8/layout/vList3"/>
    <dgm:cxn modelId="{82F69B89-BC33-4BD3-B436-31BB6347BF7A}" type="presParOf" srcId="{8DC1AEA8-F798-49A9-A4E6-214CC72BC5A6}" destId="{A94344AD-33B7-4395-8991-45FCAB3EA8F0}" srcOrd="9" destOrd="0" presId="urn:microsoft.com/office/officeart/2005/8/layout/vList3"/>
    <dgm:cxn modelId="{98FBB130-6660-42F6-9E1A-0044EDF5C01C}" type="presParOf" srcId="{8DC1AEA8-F798-49A9-A4E6-214CC72BC5A6}" destId="{517881C3-00BE-465F-8B8B-EB06E0B0564F}" srcOrd="10" destOrd="0" presId="urn:microsoft.com/office/officeart/2005/8/layout/vList3"/>
    <dgm:cxn modelId="{C941F5AE-EFAD-4B31-AB03-0E8C66C284C1}" type="presParOf" srcId="{517881C3-00BE-465F-8B8B-EB06E0B0564F}" destId="{D4E253E7-FC8C-4BC8-B711-221F48787719}" srcOrd="0" destOrd="0" presId="urn:microsoft.com/office/officeart/2005/8/layout/vList3"/>
    <dgm:cxn modelId="{FD1B9D49-2C2C-46FC-B328-481BA7646C20}" type="presParOf" srcId="{517881C3-00BE-465F-8B8B-EB06E0B0564F}" destId="{FBACB5BC-AAAF-4D54-95F0-FB4D2A2B8A59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52228-2D4B-4CD9-A024-94F883235F7C}">
      <dsp:nvSpPr>
        <dsp:cNvPr id="0" name=""/>
        <dsp:cNvSpPr/>
      </dsp:nvSpPr>
      <dsp:spPr>
        <a:xfrm>
          <a:off x="654799" y="188404"/>
          <a:ext cx="6679320" cy="3363058"/>
        </a:xfrm>
        <a:prstGeom prst="rect">
          <a:avLst/>
        </a:prstGeom>
        <a:solidFill>
          <a:schemeClr val="dk1">
            <a:alpha val="4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3789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Террористическая деятельность: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организация, планирование, подготовка, финансирование  и реализация террористических актов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подстрекательство к террористической деятельности, информационное пособничество в планировании и подготовке или реализации террористических актов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организация незаконного вооруженного формирования, террористического сообщества (организации) и участие в них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вербовка, вооружение, обучение и использование террористов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пропаганда идей терроризма, публичные призывы и оправдания террористической деятельности</a:t>
          </a:r>
          <a:endParaRPr lang="ru-RU" sz="1600" kern="1200" dirty="0"/>
        </a:p>
      </dsp:txBody>
      <dsp:txXfrm>
        <a:off x="654799" y="188404"/>
        <a:ext cx="6679320" cy="3363058"/>
      </dsp:txXfrm>
    </dsp:sp>
    <dsp:sp modelId="{9298BC1D-74F9-48B2-8558-28C98F896B09}">
      <dsp:nvSpPr>
        <dsp:cNvPr id="0" name=""/>
        <dsp:cNvSpPr/>
      </dsp:nvSpPr>
      <dsp:spPr>
        <a:xfrm>
          <a:off x="368765" y="395507"/>
          <a:ext cx="1461101" cy="2191651"/>
        </a:xfrm>
        <a:prstGeom prst="round2Diag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EF9C94-26AD-43C6-A748-E9CE4E3381F0}">
      <dsp:nvSpPr>
        <dsp:cNvPr id="0" name=""/>
        <dsp:cNvSpPr/>
      </dsp:nvSpPr>
      <dsp:spPr>
        <a:xfrm>
          <a:off x="654799" y="3790341"/>
          <a:ext cx="6679320" cy="2813350"/>
        </a:xfrm>
        <a:prstGeom prst="rect">
          <a:avLst/>
        </a:prstGeom>
        <a:solidFill>
          <a:schemeClr val="dk1">
            <a:alpha val="4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3789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Цели терроризма: 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нарушение общественной безопасности и дестабилизация общественно-политической обстановки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запугивание и устрашение населения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оказание воздействие на решения органов власти, выгодных террористам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прекращение государственной или иной политической деятельности государственного или общественного деятеля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провокация войны или осложнение международных отношений</a:t>
          </a:r>
          <a:endParaRPr lang="ru-RU" sz="1600" kern="1200" dirty="0"/>
        </a:p>
      </dsp:txBody>
      <dsp:txXfrm>
        <a:off x="654799" y="3790341"/>
        <a:ext cx="6679320" cy="2813350"/>
      </dsp:txXfrm>
    </dsp:sp>
    <dsp:sp modelId="{081B526D-60DA-4A27-9CE5-61A17720457A}">
      <dsp:nvSpPr>
        <dsp:cNvPr id="0" name=""/>
        <dsp:cNvSpPr/>
      </dsp:nvSpPr>
      <dsp:spPr>
        <a:xfrm>
          <a:off x="376494" y="3851876"/>
          <a:ext cx="1461101" cy="2191651"/>
        </a:xfrm>
        <a:prstGeom prst="round2Diag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FDC566-2F15-40BC-8911-A62B3C5E4D6F}">
      <dsp:nvSpPr>
        <dsp:cNvPr id="0" name=""/>
        <dsp:cNvSpPr/>
      </dsp:nvSpPr>
      <dsp:spPr>
        <a:xfrm>
          <a:off x="149381" y="718513"/>
          <a:ext cx="3474017" cy="1085630"/>
        </a:xfrm>
        <a:prstGeom prst="roundRect">
          <a:avLst/>
        </a:prstGeom>
        <a:solidFill>
          <a:schemeClr val="accent5">
            <a:lumMod val="60000"/>
            <a:lumOff val="40000"/>
            <a:alpha val="40000"/>
          </a:schemeClr>
        </a:solidFill>
        <a:ln w="127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5334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effectLst/>
            </a:rPr>
            <a:t>Ограничить размещение и распространение собственных персональных данных, иной информации о личной жизни </a:t>
          </a:r>
          <a:endParaRPr lang="ru-RU" sz="1400" kern="1200" dirty="0">
            <a:effectLst/>
          </a:endParaRPr>
        </a:p>
      </dsp:txBody>
      <dsp:txXfrm>
        <a:off x="202377" y="771509"/>
        <a:ext cx="3368025" cy="979638"/>
      </dsp:txXfrm>
    </dsp:sp>
    <dsp:sp modelId="{A2953188-8E54-432C-B283-D86C42C0E7DF}">
      <dsp:nvSpPr>
        <dsp:cNvPr id="0" name=""/>
        <dsp:cNvSpPr/>
      </dsp:nvSpPr>
      <dsp:spPr>
        <a:xfrm>
          <a:off x="4630" y="561700"/>
          <a:ext cx="759941" cy="1139911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587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42D208-62D7-4C54-A1B6-90EC28558D85}">
      <dsp:nvSpPr>
        <dsp:cNvPr id="0" name=""/>
        <dsp:cNvSpPr/>
      </dsp:nvSpPr>
      <dsp:spPr>
        <a:xfrm>
          <a:off x="3878713" y="693804"/>
          <a:ext cx="3474017" cy="1085630"/>
        </a:xfrm>
        <a:prstGeom prst="roundRect">
          <a:avLst/>
        </a:prstGeom>
        <a:solidFill>
          <a:schemeClr val="accent5">
            <a:lumMod val="60000"/>
            <a:lumOff val="40000"/>
            <a:alpha val="40000"/>
          </a:schemeClr>
        </a:solidFill>
        <a:ln w="127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5334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Проявлять разумность, здравый смысл и сдержанность при размещении материалов юмористического характера</a:t>
          </a:r>
          <a:endParaRPr lang="ru-RU" sz="1400" kern="1200" dirty="0"/>
        </a:p>
      </dsp:txBody>
      <dsp:txXfrm>
        <a:off x="3931709" y="746800"/>
        <a:ext cx="3368025" cy="979638"/>
      </dsp:txXfrm>
    </dsp:sp>
    <dsp:sp modelId="{CABCB5A6-0A9F-44CC-BE5C-A744F79CDB1F}">
      <dsp:nvSpPr>
        <dsp:cNvPr id="0" name=""/>
        <dsp:cNvSpPr/>
      </dsp:nvSpPr>
      <dsp:spPr>
        <a:xfrm>
          <a:off x="3788226" y="561700"/>
          <a:ext cx="759941" cy="1139911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587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5D105D-5387-42A2-B92E-CCD3CA844521}">
      <dsp:nvSpPr>
        <dsp:cNvPr id="0" name=""/>
        <dsp:cNvSpPr/>
      </dsp:nvSpPr>
      <dsp:spPr>
        <a:xfrm>
          <a:off x="7716574" y="718513"/>
          <a:ext cx="3474017" cy="1085630"/>
        </a:xfrm>
        <a:prstGeom prst="roundRect">
          <a:avLst/>
        </a:prstGeom>
        <a:solidFill>
          <a:srgbClr val="FF7C80">
            <a:alpha val="40000"/>
          </a:srgbClr>
        </a:solidFill>
        <a:ln w="127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5334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 </a:t>
          </a:r>
          <a:r>
            <a:rPr lang="ru-RU" sz="1400" kern="1200" dirty="0" smtClean="0"/>
            <a:t>Не добавлять к себе в «друзья» незнакомых граждан</a:t>
          </a:r>
          <a:endParaRPr lang="ru-RU" sz="1400" kern="1200" dirty="0"/>
        </a:p>
      </dsp:txBody>
      <dsp:txXfrm>
        <a:off x="7769570" y="771509"/>
        <a:ext cx="3368025" cy="979638"/>
      </dsp:txXfrm>
    </dsp:sp>
    <dsp:sp modelId="{50BD9478-D2A6-4B7F-AAD5-D808C804FBC5}">
      <dsp:nvSpPr>
        <dsp:cNvPr id="0" name=""/>
        <dsp:cNvSpPr/>
      </dsp:nvSpPr>
      <dsp:spPr>
        <a:xfrm>
          <a:off x="7571823" y="561700"/>
          <a:ext cx="759941" cy="11399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587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6C61E3-7851-47EE-BF34-639BA4287B72}">
      <dsp:nvSpPr>
        <dsp:cNvPr id="0" name=""/>
        <dsp:cNvSpPr/>
      </dsp:nvSpPr>
      <dsp:spPr>
        <a:xfrm>
          <a:off x="149381" y="2085201"/>
          <a:ext cx="3474017" cy="1085630"/>
        </a:xfrm>
        <a:prstGeom prst="roundRect">
          <a:avLst/>
        </a:prstGeom>
        <a:solidFill>
          <a:schemeClr val="accent5">
            <a:lumMod val="60000"/>
            <a:lumOff val="40000"/>
            <a:alpha val="40000"/>
          </a:schemeClr>
        </a:solidFill>
        <a:ln w="127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5334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Проверять изучаемую информацию на объективность, использовать сведения из официальных источников информации</a:t>
          </a:r>
          <a:endParaRPr lang="ru-RU" sz="1400" kern="1200" dirty="0"/>
        </a:p>
      </dsp:txBody>
      <dsp:txXfrm>
        <a:off x="202377" y="2138197"/>
        <a:ext cx="3368025" cy="979638"/>
      </dsp:txXfrm>
    </dsp:sp>
    <dsp:sp modelId="{BA77495B-1440-43B2-84E1-69696149BFB3}">
      <dsp:nvSpPr>
        <dsp:cNvPr id="0" name=""/>
        <dsp:cNvSpPr/>
      </dsp:nvSpPr>
      <dsp:spPr>
        <a:xfrm>
          <a:off x="4630" y="1928388"/>
          <a:ext cx="759941" cy="1139911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587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E53FE6-5730-4A26-AA4C-5F7277927F24}">
      <dsp:nvSpPr>
        <dsp:cNvPr id="0" name=""/>
        <dsp:cNvSpPr/>
      </dsp:nvSpPr>
      <dsp:spPr>
        <a:xfrm>
          <a:off x="3932977" y="2085201"/>
          <a:ext cx="3474017" cy="1085630"/>
        </a:xfrm>
        <a:prstGeom prst="roundRect">
          <a:avLst/>
        </a:prstGeom>
        <a:solidFill>
          <a:srgbClr val="FF7C80">
            <a:alpha val="40000"/>
          </a:srgbClr>
        </a:solidFill>
        <a:ln w="127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5334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Не размещать материалы, содержащие признаки агрессии, оскорбления, призывы к насилию, оправдывающие террористическую и экстремистскую деятельность </a:t>
          </a:r>
          <a:endParaRPr lang="ru-RU" sz="1300" kern="1200" dirty="0"/>
        </a:p>
      </dsp:txBody>
      <dsp:txXfrm>
        <a:off x="3985973" y="2138197"/>
        <a:ext cx="3368025" cy="979638"/>
      </dsp:txXfrm>
    </dsp:sp>
    <dsp:sp modelId="{D63B9084-D6A5-4F3E-84C5-FAD845638125}">
      <dsp:nvSpPr>
        <dsp:cNvPr id="0" name=""/>
        <dsp:cNvSpPr/>
      </dsp:nvSpPr>
      <dsp:spPr>
        <a:xfrm>
          <a:off x="3788226" y="1928388"/>
          <a:ext cx="759941" cy="1139911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587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7D64B3-4868-4BEA-9D84-41E9E88506F5}">
      <dsp:nvSpPr>
        <dsp:cNvPr id="0" name=""/>
        <dsp:cNvSpPr/>
      </dsp:nvSpPr>
      <dsp:spPr>
        <a:xfrm>
          <a:off x="7716574" y="2085201"/>
          <a:ext cx="3474017" cy="1085630"/>
        </a:xfrm>
        <a:prstGeom prst="roundRect">
          <a:avLst/>
        </a:prstGeom>
        <a:solidFill>
          <a:srgbClr val="FF7C80">
            <a:alpha val="40000"/>
          </a:srgbClr>
        </a:solidFill>
        <a:ln w="127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5334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Не поддаваться призывам вступления в группы, сообщества сомнительного и (или) противоправного характера</a:t>
          </a:r>
          <a:endParaRPr lang="ru-RU" sz="1400" kern="1200" dirty="0"/>
        </a:p>
      </dsp:txBody>
      <dsp:txXfrm>
        <a:off x="7769570" y="2138197"/>
        <a:ext cx="3368025" cy="979638"/>
      </dsp:txXfrm>
    </dsp:sp>
    <dsp:sp modelId="{81C97FE7-A294-4C56-BF54-B57FC3030291}">
      <dsp:nvSpPr>
        <dsp:cNvPr id="0" name=""/>
        <dsp:cNvSpPr/>
      </dsp:nvSpPr>
      <dsp:spPr>
        <a:xfrm>
          <a:off x="7571823" y="1928388"/>
          <a:ext cx="759941" cy="1139911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5000" r="-55000"/>
          </a:stretch>
        </a:blipFill>
        <a:ln w="1587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34C4C0-76DF-452C-B925-8450F37269CF}">
      <dsp:nvSpPr>
        <dsp:cNvPr id="0" name=""/>
        <dsp:cNvSpPr/>
      </dsp:nvSpPr>
      <dsp:spPr>
        <a:xfrm>
          <a:off x="149381" y="3451890"/>
          <a:ext cx="3474017" cy="1085630"/>
        </a:xfrm>
        <a:prstGeom prst="roundRect">
          <a:avLst/>
        </a:prstGeom>
        <a:solidFill>
          <a:schemeClr val="accent5">
            <a:lumMod val="60000"/>
            <a:lumOff val="40000"/>
            <a:alpha val="40000"/>
          </a:schemeClr>
        </a:solidFill>
        <a:ln w="127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5334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Соблюдать правила хорошего тона и уважения при общении на общедоступных ресурсах, обсуждениях, личных страницах,  в комментариях</a:t>
          </a:r>
          <a:endParaRPr lang="ru-RU" sz="1400" kern="1200" dirty="0"/>
        </a:p>
      </dsp:txBody>
      <dsp:txXfrm>
        <a:off x="202377" y="3504886"/>
        <a:ext cx="3368025" cy="979638"/>
      </dsp:txXfrm>
    </dsp:sp>
    <dsp:sp modelId="{BC87CDE7-7737-49A7-9883-5BF373BB8A9A}">
      <dsp:nvSpPr>
        <dsp:cNvPr id="0" name=""/>
        <dsp:cNvSpPr/>
      </dsp:nvSpPr>
      <dsp:spPr>
        <a:xfrm>
          <a:off x="4630" y="3295076"/>
          <a:ext cx="759941" cy="113991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  <a:ln w="1587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FDF2E9-D561-43D4-BA2E-F46D7E8B3533}">
      <dsp:nvSpPr>
        <dsp:cNvPr id="0" name=""/>
        <dsp:cNvSpPr/>
      </dsp:nvSpPr>
      <dsp:spPr>
        <a:xfrm>
          <a:off x="3932977" y="3451890"/>
          <a:ext cx="3474017" cy="1085630"/>
        </a:xfrm>
        <a:prstGeom prst="roundRect">
          <a:avLst/>
        </a:prstGeom>
        <a:solidFill>
          <a:srgbClr val="FF7C80">
            <a:alpha val="40000"/>
          </a:srgbClr>
        </a:solidFill>
        <a:ln w="127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5334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Не комментировать материалы, содержащие признаки агрессии, призывы к насилию, оправдывающие террористическую и экстремистскую деятельность</a:t>
          </a:r>
          <a:endParaRPr lang="ru-RU" sz="1300" kern="1200" dirty="0"/>
        </a:p>
      </dsp:txBody>
      <dsp:txXfrm>
        <a:off x="3985973" y="3504886"/>
        <a:ext cx="3368025" cy="979638"/>
      </dsp:txXfrm>
    </dsp:sp>
    <dsp:sp modelId="{138BBB25-CBCD-4456-BF72-8EA51CF66A65}">
      <dsp:nvSpPr>
        <dsp:cNvPr id="0" name=""/>
        <dsp:cNvSpPr/>
      </dsp:nvSpPr>
      <dsp:spPr>
        <a:xfrm>
          <a:off x="3788226" y="3295076"/>
          <a:ext cx="759941" cy="1139911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587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1CC39D-E7D0-4FF9-BECC-533404903DEB}">
      <dsp:nvSpPr>
        <dsp:cNvPr id="0" name=""/>
        <dsp:cNvSpPr/>
      </dsp:nvSpPr>
      <dsp:spPr>
        <a:xfrm>
          <a:off x="7716574" y="3451890"/>
          <a:ext cx="3474017" cy="1085630"/>
        </a:xfrm>
        <a:prstGeom prst="roundRect">
          <a:avLst/>
        </a:prstGeom>
        <a:solidFill>
          <a:srgbClr val="FF7C80">
            <a:alpha val="40000"/>
          </a:srgbClr>
        </a:solidFill>
        <a:ln w="127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5334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Не выполнять поручения сомнительного и противоправного характера, содержащие акты агрессии и насилия, повреждения и уничтожения чужого имущества</a:t>
          </a:r>
          <a:endParaRPr lang="ru-RU" sz="1300" kern="1200" dirty="0"/>
        </a:p>
      </dsp:txBody>
      <dsp:txXfrm>
        <a:off x="7769570" y="3504886"/>
        <a:ext cx="3368025" cy="979638"/>
      </dsp:txXfrm>
    </dsp:sp>
    <dsp:sp modelId="{06B4D2EB-50C8-4373-872B-C1ADA86487F2}">
      <dsp:nvSpPr>
        <dsp:cNvPr id="0" name=""/>
        <dsp:cNvSpPr/>
      </dsp:nvSpPr>
      <dsp:spPr>
        <a:xfrm>
          <a:off x="7571823" y="3295076"/>
          <a:ext cx="759941" cy="113991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  <a:ln w="1587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07B256-FA3E-4E05-8C7D-F894DB904DE4}">
      <dsp:nvSpPr>
        <dsp:cNvPr id="0" name=""/>
        <dsp:cNvSpPr/>
      </dsp:nvSpPr>
      <dsp:spPr>
        <a:xfrm>
          <a:off x="0" y="580634"/>
          <a:ext cx="9908469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1EFCF2-783B-4677-8B96-10472017345C}">
      <dsp:nvSpPr>
        <dsp:cNvPr id="0" name=""/>
        <dsp:cNvSpPr/>
      </dsp:nvSpPr>
      <dsp:spPr>
        <a:xfrm>
          <a:off x="495423" y="4993"/>
          <a:ext cx="7342859" cy="1151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2162" tIns="0" rIns="262162" bIns="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На территории РФ запрещена деятельность  </a:t>
          </a:r>
          <a:r>
            <a:rPr lang="ru-RU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74</a:t>
          </a:r>
          <a:r>
            <a:rPr lang="ru-RU" sz="2400" kern="1200" dirty="0" smtClean="0"/>
            <a:t> некоммерческих организации, признанных судами экстремистскими.</a:t>
          </a:r>
          <a:endParaRPr lang="ru-RU" sz="2400" kern="1200" dirty="0"/>
        </a:p>
      </dsp:txBody>
      <dsp:txXfrm>
        <a:off x="551624" y="61194"/>
        <a:ext cx="7230457" cy="1038878"/>
      </dsp:txXfrm>
    </dsp:sp>
    <dsp:sp modelId="{A02DF8BF-1F04-40BF-89EF-39E09251E8A1}">
      <dsp:nvSpPr>
        <dsp:cNvPr id="0" name=""/>
        <dsp:cNvSpPr/>
      </dsp:nvSpPr>
      <dsp:spPr>
        <a:xfrm>
          <a:off x="0" y="2349673"/>
          <a:ext cx="9908469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DA88BD-4B41-4F49-BE47-8EA0188C0980}">
      <dsp:nvSpPr>
        <dsp:cNvPr id="0" name=""/>
        <dsp:cNvSpPr/>
      </dsp:nvSpPr>
      <dsp:spPr>
        <a:xfrm>
          <a:off x="495423" y="1774034"/>
          <a:ext cx="7342929" cy="1151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2162" tIns="0" rIns="262162" bIns="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Перечень экстремистских организации ведёт Министерство юстиции РФ, размещается на официальном сайте:  </a:t>
          </a:r>
          <a:r>
            <a:rPr lang="en-US" sz="28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minjust.ru/</a:t>
          </a:r>
          <a:r>
            <a:rPr lang="en-US" sz="2800" b="1" u="sng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nko</a:t>
          </a:r>
          <a:r>
            <a:rPr lang="en-US" sz="28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/</a:t>
          </a:r>
          <a:r>
            <a:rPr lang="en-US" sz="2800" b="1" u="sng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perechen_zapret</a:t>
          </a:r>
          <a:endParaRPr lang="ru-RU" sz="2800" b="1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1624" y="1830235"/>
        <a:ext cx="7230527" cy="10388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28A1AF-FAE5-4972-A85C-ED0F1C7AD483}">
      <dsp:nvSpPr>
        <dsp:cNvPr id="0" name=""/>
        <dsp:cNvSpPr/>
      </dsp:nvSpPr>
      <dsp:spPr>
        <a:xfrm>
          <a:off x="-4851075" y="-743439"/>
          <a:ext cx="5777804" cy="5777804"/>
        </a:xfrm>
        <a:prstGeom prst="blockArc">
          <a:avLst>
            <a:gd name="adj1" fmla="val 18900000"/>
            <a:gd name="adj2" fmla="val 2700000"/>
            <a:gd name="adj3" fmla="val 374"/>
          </a:avLst>
        </a:pr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87F6AE-A525-4833-AF78-8E794C7AB140}">
      <dsp:nvSpPr>
        <dsp:cNvPr id="0" name=""/>
        <dsp:cNvSpPr/>
      </dsp:nvSpPr>
      <dsp:spPr>
        <a:xfrm>
          <a:off x="345863" y="225960"/>
          <a:ext cx="10121991" cy="451748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857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Лжи, обмане и искажении объективной информации</a:t>
          </a:r>
          <a:endParaRPr lang="ru-RU" sz="2000" kern="1200" dirty="0"/>
        </a:p>
      </dsp:txBody>
      <dsp:txXfrm>
        <a:off x="345863" y="225960"/>
        <a:ext cx="10121991" cy="451748"/>
      </dsp:txXfrm>
    </dsp:sp>
    <dsp:sp modelId="{F5305360-E361-4316-8BBA-454DD297BDD2}">
      <dsp:nvSpPr>
        <dsp:cNvPr id="0" name=""/>
        <dsp:cNvSpPr/>
      </dsp:nvSpPr>
      <dsp:spPr>
        <a:xfrm>
          <a:off x="63520" y="169491"/>
          <a:ext cx="564685" cy="564685"/>
        </a:xfrm>
        <a:prstGeom prst="ellipse">
          <a:avLst/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1329F85-24C3-49C6-8926-998CDAE5259B}">
      <dsp:nvSpPr>
        <dsp:cNvPr id="0" name=""/>
        <dsp:cNvSpPr/>
      </dsp:nvSpPr>
      <dsp:spPr>
        <a:xfrm>
          <a:off x="717457" y="903497"/>
          <a:ext cx="9750397" cy="451748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857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Мнимой борьбе за справедливость, безразличии к проблемам человека и общества</a:t>
          </a:r>
          <a:endParaRPr lang="ru-RU" sz="2000" kern="1200" dirty="0"/>
        </a:p>
      </dsp:txBody>
      <dsp:txXfrm>
        <a:off x="717457" y="903497"/>
        <a:ext cx="9750397" cy="451748"/>
      </dsp:txXfrm>
    </dsp:sp>
    <dsp:sp modelId="{EBB00988-B759-4F46-A84F-5631D46F42ED}">
      <dsp:nvSpPr>
        <dsp:cNvPr id="0" name=""/>
        <dsp:cNvSpPr/>
      </dsp:nvSpPr>
      <dsp:spPr>
        <a:xfrm>
          <a:off x="435114" y="847028"/>
          <a:ext cx="564685" cy="564685"/>
        </a:xfrm>
        <a:prstGeom prst="ellipse">
          <a:avLst/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2206332-00F4-4769-A9B1-71C8CBB5F2C8}">
      <dsp:nvSpPr>
        <dsp:cNvPr id="0" name=""/>
        <dsp:cNvSpPr/>
      </dsp:nvSpPr>
      <dsp:spPr>
        <a:xfrm>
          <a:off x="887378" y="1581034"/>
          <a:ext cx="9580476" cy="451748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857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Манипуляции людьми ради собственных корыстных и противоправных целей</a:t>
          </a:r>
          <a:endParaRPr lang="ru-RU" sz="2000" kern="1200" dirty="0"/>
        </a:p>
      </dsp:txBody>
      <dsp:txXfrm>
        <a:off x="887378" y="1581034"/>
        <a:ext cx="9580476" cy="451748"/>
      </dsp:txXfrm>
    </dsp:sp>
    <dsp:sp modelId="{6309C330-8B86-47E5-84CC-35C332295006}">
      <dsp:nvSpPr>
        <dsp:cNvPr id="0" name=""/>
        <dsp:cNvSpPr/>
      </dsp:nvSpPr>
      <dsp:spPr>
        <a:xfrm>
          <a:off x="605035" y="1524566"/>
          <a:ext cx="564685" cy="564685"/>
        </a:xfrm>
        <a:prstGeom prst="ellipse">
          <a:avLst/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F15AB0D-9E75-441D-9081-93EE2E3056DB}">
      <dsp:nvSpPr>
        <dsp:cNvPr id="0" name=""/>
        <dsp:cNvSpPr/>
      </dsp:nvSpPr>
      <dsp:spPr>
        <a:xfrm>
          <a:off x="887378" y="2214991"/>
          <a:ext cx="9580476" cy="538050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8576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 </a:t>
          </a:r>
          <a:r>
            <a:rPr lang="ru-RU" sz="2000" kern="1200" dirty="0" smtClean="0"/>
            <a:t>Использовании насилия либо угрозы применения насилия для устрашения и подчинения людей </a:t>
          </a:r>
          <a:endParaRPr lang="ru-RU" sz="2000" kern="1200" dirty="0"/>
        </a:p>
      </dsp:txBody>
      <dsp:txXfrm>
        <a:off x="887378" y="2214991"/>
        <a:ext cx="9580476" cy="538050"/>
      </dsp:txXfrm>
    </dsp:sp>
    <dsp:sp modelId="{523E78DC-4B96-431C-8CEC-9276DDD3E53E}">
      <dsp:nvSpPr>
        <dsp:cNvPr id="0" name=""/>
        <dsp:cNvSpPr/>
      </dsp:nvSpPr>
      <dsp:spPr>
        <a:xfrm>
          <a:off x="605035" y="2201674"/>
          <a:ext cx="564685" cy="564685"/>
        </a:xfrm>
        <a:prstGeom prst="ellipse">
          <a:avLst/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2FB3922-5DF3-48C9-89F1-AAC3EAD1C79B}">
      <dsp:nvSpPr>
        <dsp:cNvPr id="0" name=""/>
        <dsp:cNvSpPr/>
      </dsp:nvSpPr>
      <dsp:spPr>
        <a:xfrm>
          <a:off x="717457" y="2880677"/>
          <a:ext cx="9750397" cy="561754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857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Возбуждении ненависти и вражды по отношению к другой расе, национальности, религии, социальной группе</a:t>
          </a:r>
          <a:endParaRPr lang="ru-RU" sz="2000" kern="1200" dirty="0"/>
        </a:p>
      </dsp:txBody>
      <dsp:txXfrm>
        <a:off x="717457" y="2880677"/>
        <a:ext cx="9750397" cy="561754"/>
      </dsp:txXfrm>
    </dsp:sp>
    <dsp:sp modelId="{20D990F4-2D8D-4923-AAA3-6C6B7019BE83}">
      <dsp:nvSpPr>
        <dsp:cNvPr id="0" name=""/>
        <dsp:cNvSpPr/>
      </dsp:nvSpPr>
      <dsp:spPr>
        <a:xfrm>
          <a:off x="435114" y="2879211"/>
          <a:ext cx="564685" cy="564685"/>
        </a:xfrm>
        <a:prstGeom prst="ellipse">
          <a:avLst/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DE275F7-FEB5-4586-867F-DD569B674614}">
      <dsp:nvSpPr>
        <dsp:cNvPr id="0" name=""/>
        <dsp:cNvSpPr/>
      </dsp:nvSpPr>
      <dsp:spPr>
        <a:xfrm>
          <a:off x="345863" y="3613217"/>
          <a:ext cx="10121991" cy="451748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857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Ограничении свободы мысли, слова, выбора и принятии самостоятельных решений   </a:t>
          </a:r>
          <a:endParaRPr lang="ru-RU" sz="2000" kern="1200" dirty="0"/>
        </a:p>
      </dsp:txBody>
      <dsp:txXfrm>
        <a:off x="345863" y="3613217"/>
        <a:ext cx="10121991" cy="451748"/>
      </dsp:txXfrm>
    </dsp:sp>
    <dsp:sp modelId="{ECEB8104-6D15-41C4-80C9-2BE65609E790}">
      <dsp:nvSpPr>
        <dsp:cNvPr id="0" name=""/>
        <dsp:cNvSpPr/>
      </dsp:nvSpPr>
      <dsp:spPr>
        <a:xfrm>
          <a:off x="63520" y="3556748"/>
          <a:ext cx="564685" cy="564685"/>
        </a:xfrm>
        <a:prstGeom prst="ellipse">
          <a:avLst/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54B03B-BE12-446F-9F38-B3E1A441A550}">
      <dsp:nvSpPr>
        <dsp:cNvPr id="0" name=""/>
        <dsp:cNvSpPr/>
      </dsp:nvSpPr>
      <dsp:spPr>
        <a:xfrm>
          <a:off x="833730" y="876"/>
          <a:ext cx="4180073" cy="75653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Признаки экстремистских материалов: </a:t>
          </a:r>
          <a:endParaRPr lang="ru-RU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55888" y="23034"/>
        <a:ext cx="4135757" cy="712214"/>
      </dsp:txXfrm>
    </dsp:sp>
    <dsp:sp modelId="{EBA61248-0FAE-4646-AB0D-7D3920B5C973}">
      <dsp:nvSpPr>
        <dsp:cNvPr id="0" name=""/>
        <dsp:cNvSpPr/>
      </dsp:nvSpPr>
      <dsp:spPr>
        <a:xfrm>
          <a:off x="833730" y="893582"/>
          <a:ext cx="756530" cy="756530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587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386753-BE10-4EC9-84AC-4FBF29F422A7}">
      <dsp:nvSpPr>
        <dsp:cNvPr id="0" name=""/>
        <dsp:cNvSpPr/>
      </dsp:nvSpPr>
      <dsp:spPr>
        <a:xfrm>
          <a:off x="1635652" y="893582"/>
          <a:ext cx="3378151" cy="756530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призывы к экстремистской деятельности, либо оправдание осуществления такой деятельности</a:t>
          </a:r>
          <a:endParaRPr lang="ru-RU" sz="1200" kern="1200" dirty="0"/>
        </a:p>
      </dsp:txBody>
      <dsp:txXfrm>
        <a:off x="1672589" y="930519"/>
        <a:ext cx="3304277" cy="682656"/>
      </dsp:txXfrm>
    </dsp:sp>
    <dsp:sp modelId="{D7D9AC7D-866F-4F82-AE69-6CB7BF8DD2AF}">
      <dsp:nvSpPr>
        <dsp:cNvPr id="0" name=""/>
        <dsp:cNvSpPr/>
      </dsp:nvSpPr>
      <dsp:spPr>
        <a:xfrm>
          <a:off x="833730" y="1740896"/>
          <a:ext cx="756530" cy="756530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9C9B61-AD62-493C-AE6C-ACC424529C4F}">
      <dsp:nvSpPr>
        <dsp:cNvPr id="0" name=""/>
        <dsp:cNvSpPr/>
      </dsp:nvSpPr>
      <dsp:spPr>
        <a:xfrm>
          <a:off x="1635652" y="1740896"/>
          <a:ext cx="3378151" cy="756530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национальное и (или) расовое превосходство, возбуждение ненависти либо вражды унижение достоинства  человека либо группы лиц</a:t>
          </a:r>
          <a:endParaRPr lang="ru-RU" sz="1200" kern="1200" dirty="0"/>
        </a:p>
      </dsp:txBody>
      <dsp:txXfrm>
        <a:off x="1672589" y="1777833"/>
        <a:ext cx="3304277" cy="682656"/>
      </dsp:txXfrm>
    </dsp:sp>
    <dsp:sp modelId="{EF0D2B74-B1B8-4045-8716-397B8C62A0BF}">
      <dsp:nvSpPr>
        <dsp:cNvPr id="0" name=""/>
        <dsp:cNvSpPr/>
      </dsp:nvSpPr>
      <dsp:spPr>
        <a:xfrm>
          <a:off x="833730" y="2608375"/>
          <a:ext cx="756530" cy="756530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  <a:ln w="1587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930763-B669-4C8F-BECB-11F4C2B0ECCB}">
      <dsp:nvSpPr>
        <dsp:cNvPr id="0" name=""/>
        <dsp:cNvSpPr/>
      </dsp:nvSpPr>
      <dsp:spPr>
        <a:xfrm>
          <a:off x="1635652" y="2588209"/>
          <a:ext cx="3378151" cy="796860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50" kern="1200" dirty="0" smtClean="0"/>
            <a:t>оправдание практики совершения военных и иных преступлений, направленных на полное или частичное уничтожение какой-либо этнической, социальной, расовой, национальной или религиозной группы </a:t>
          </a:r>
          <a:endParaRPr lang="ru-RU" sz="1150" kern="1200" dirty="0"/>
        </a:p>
      </dsp:txBody>
      <dsp:txXfrm>
        <a:off x="1674559" y="2627116"/>
        <a:ext cx="3300337" cy="719046"/>
      </dsp:txXfrm>
    </dsp:sp>
    <dsp:sp modelId="{DF6CEDC3-4337-46AB-8150-6BD99202D652}">
      <dsp:nvSpPr>
        <dsp:cNvPr id="0" name=""/>
        <dsp:cNvSpPr/>
      </dsp:nvSpPr>
      <dsp:spPr>
        <a:xfrm>
          <a:off x="833730" y="3475853"/>
          <a:ext cx="756530" cy="756530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C5DF94-7E16-4337-AACD-CA5571E64293}">
      <dsp:nvSpPr>
        <dsp:cNvPr id="0" name=""/>
        <dsp:cNvSpPr/>
      </dsp:nvSpPr>
      <dsp:spPr>
        <a:xfrm>
          <a:off x="1635652" y="3475853"/>
          <a:ext cx="3378151" cy="756530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труды руководителей национал-социалистической партии Германии, фашистской партии Италии</a:t>
          </a:r>
        </a:p>
      </dsp:txBody>
      <dsp:txXfrm>
        <a:off x="1672589" y="3512790"/>
        <a:ext cx="3304277" cy="6826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D62539-4AC5-4D97-8E83-446D3673F615}">
      <dsp:nvSpPr>
        <dsp:cNvPr id="0" name=""/>
        <dsp:cNvSpPr/>
      </dsp:nvSpPr>
      <dsp:spPr>
        <a:xfrm>
          <a:off x="0" y="0"/>
          <a:ext cx="5444931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15995BE-C87A-4C6B-9ED2-A4DC19925D5D}">
      <dsp:nvSpPr>
        <dsp:cNvPr id="0" name=""/>
        <dsp:cNvSpPr/>
      </dsp:nvSpPr>
      <dsp:spPr>
        <a:xfrm>
          <a:off x="0" y="0"/>
          <a:ext cx="1079415" cy="41482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0" y="0"/>
        <a:ext cx="1079415" cy="4148243"/>
      </dsp:txXfrm>
    </dsp:sp>
    <dsp:sp modelId="{FFB1F072-F0FE-4A49-8DE6-928E9396F746}">
      <dsp:nvSpPr>
        <dsp:cNvPr id="0" name=""/>
        <dsp:cNvSpPr/>
      </dsp:nvSpPr>
      <dsp:spPr>
        <a:xfrm>
          <a:off x="1160371" y="83045"/>
          <a:ext cx="4223697" cy="10557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при изучении материала не признанного экстремистским, но имеющим признаки экстремизма, проводится </a:t>
          </a:r>
          <a:r>
            <a:rPr lang="ru-RU" sz="1600" u="sng" kern="1200" dirty="0" smtClean="0"/>
            <a:t>лингвистическое исследование </a:t>
          </a:r>
          <a:endParaRPr lang="ru-RU" sz="1600" u="sng" kern="1200" dirty="0"/>
        </a:p>
      </dsp:txBody>
      <dsp:txXfrm>
        <a:off x="1160371" y="83045"/>
        <a:ext cx="4223697" cy="1055729"/>
      </dsp:txXfrm>
    </dsp:sp>
    <dsp:sp modelId="{D6E8E246-4E0F-4D8C-9CD7-2569452B3E76}">
      <dsp:nvSpPr>
        <dsp:cNvPr id="0" name=""/>
        <dsp:cNvSpPr/>
      </dsp:nvSpPr>
      <dsp:spPr>
        <a:xfrm>
          <a:off x="1079415" y="1138774"/>
          <a:ext cx="4317660" cy="0"/>
        </a:xfrm>
        <a:prstGeom prst="line">
          <a:avLst/>
        </a:prstGeom>
        <a:noFill/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8A0E1D88-9F79-4746-B3B6-3B009C2C7A86}">
      <dsp:nvSpPr>
        <dsp:cNvPr id="0" name=""/>
        <dsp:cNvSpPr/>
      </dsp:nvSpPr>
      <dsp:spPr>
        <a:xfrm>
          <a:off x="1178631" y="1172342"/>
          <a:ext cx="4236704" cy="1096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u="sng" kern="1200" dirty="0" smtClean="0"/>
            <a:t>материалы признаются экстремистскими судом</a:t>
          </a:r>
          <a:r>
            <a:rPr lang="ru-RU" sz="1500" kern="1200" dirty="0" smtClean="0"/>
            <a:t> по месту их обнаружения, распространения или нахождения организации, осуществившей производство таких материалов</a:t>
          </a:r>
          <a:endParaRPr lang="ru-RU" sz="1500" kern="1200" dirty="0"/>
        </a:p>
      </dsp:txBody>
      <dsp:txXfrm>
        <a:off x="1178631" y="1172342"/>
        <a:ext cx="4236704" cy="1096272"/>
      </dsp:txXfrm>
    </dsp:sp>
    <dsp:sp modelId="{F6007D32-A7F2-4CEB-86CD-07CBFB1ADBA1}">
      <dsp:nvSpPr>
        <dsp:cNvPr id="0" name=""/>
        <dsp:cNvSpPr/>
      </dsp:nvSpPr>
      <dsp:spPr>
        <a:xfrm>
          <a:off x="1079415" y="2318092"/>
          <a:ext cx="4317660" cy="0"/>
        </a:xfrm>
        <a:prstGeom prst="line">
          <a:avLst/>
        </a:prstGeom>
        <a:noFill/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137FF79E-F710-41F9-B80E-411A7F150F9F}">
      <dsp:nvSpPr>
        <dsp:cNvPr id="0" name=""/>
        <dsp:cNvSpPr/>
      </dsp:nvSpPr>
      <dsp:spPr>
        <a:xfrm>
          <a:off x="1160371" y="2401138"/>
          <a:ext cx="4280214" cy="1660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информационные материалы, признанные экстремистскими, включаются в </a:t>
          </a:r>
          <a:r>
            <a:rPr lang="ru-RU" sz="1500" u="sng" kern="1200" dirty="0" smtClean="0"/>
            <a:t>федеральный список экстремистских материалов</a:t>
          </a:r>
          <a:r>
            <a:rPr lang="ru-RU" sz="1500" kern="1200" dirty="0" smtClean="0"/>
            <a:t>, ведение, опубликование и размещение указанного списка осуществляет </a:t>
          </a:r>
          <a:r>
            <a:rPr lang="ru-RU" sz="1500" u="sng" kern="1200" dirty="0" smtClean="0"/>
            <a:t>Министерство юстиции РФ</a:t>
          </a:r>
          <a:r>
            <a:rPr lang="ru-RU" sz="1500" kern="1200" dirty="0" smtClean="0"/>
            <a:t> на официальном сайте: </a:t>
          </a:r>
          <a:r>
            <a:rPr lang="en-US" sz="15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minjust.ru/extremist-materials</a:t>
          </a:r>
          <a:r>
            <a:rPr lang="ru-RU" sz="1500" kern="1200" dirty="0" smtClean="0"/>
            <a:t> </a:t>
          </a:r>
          <a:endParaRPr lang="ru-RU" sz="1500" kern="1200" dirty="0"/>
        </a:p>
      </dsp:txBody>
      <dsp:txXfrm>
        <a:off x="1160371" y="2401138"/>
        <a:ext cx="4280214" cy="1660917"/>
      </dsp:txXfrm>
    </dsp:sp>
    <dsp:sp modelId="{8A71AFB2-1B35-45B0-AAF8-86E3B46940ED}">
      <dsp:nvSpPr>
        <dsp:cNvPr id="0" name=""/>
        <dsp:cNvSpPr/>
      </dsp:nvSpPr>
      <dsp:spPr>
        <a:xfrm>
          <a:off x="1079415" y="4062056"/>
          <a:ext cx="4317660" cy="0"/>
        </a:xfrm>
        <a:prstGeom prst="line">
          <a:avLst/>
        </a:prstGeom>
        <a:noFill/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4DC744-510D-4BA1-8E79-2DEAC84C0305}">
      <dsp:nvSpPr>
        <dsp:cNvPr id="0" name=""/>
        <dsp:cNvSpPr/>
      </dsp:nvSpPr>
      <dsp:spPr>
        <a:xfrm>
          <a:off x="13948" y="692197"/>
          <a:ext cx="2544083" cy="254408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0FE41A-4D37-4FA0-86BD-0ECFCDCCC62A}">
      <dsp:nvSpPr>
        <dsp:cNvPr id="0" name=""/>
        <dsp:cNvSpPr/>
      </dsp:nvSpPr>
      <dsp:spPr>
        <a:xfrm>
          <a:off x="388820" y="2526430"/>
          <a:ext cx="2544083" cy="254408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Виды материалов:</a:t>
          </a:r>
          <a:endParaRPr lang="ru-RU" sz="1800" b="1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Текстовые файлы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Аудиофайлы 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Видеоматериалы 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Графические изображения (фото, картинки)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Комментарии </a:t>
          </a:r>
          <a:endParaRPr lang="ru-RU" sz="1600" kern="1200" dirty="0"/>
        </a:p>
      </dsp:txBody>
      <dsp:txXfrm>
        <a:off x="463334" y="2600944"/>
        <a:ext cx="2395055" cy="2395055"/>
      </dsp:txXfrm>
    </dsp:sp>
    <dsp:sp modelId="{A2F69BFD-001E-4E4C-B2FD-C17CC0A66514}">
      <dsp:nvSpPr>
        <dsp:cNvPr id="0" name=""/>
        <dsp:cNvSpPr/>
      </dsp:nvSpPr>
      <dsp:spPr>
        <a:xfrm rot="21592523">
          <a:off x="3039102" y="1654249"/>
          <a:ext cx="481072" cy="611307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3039102" y="1776667"/>
        <a:ext cx="336750" cy="366785"/>
      </dsp:txXfrm>
    </dsp:sp>
    <dsp:sp modelId="{0B7EA8A0-897E-422F-BCD2-0AE332364116}">
      <dsp:nvSpPr>
        <dsp:cNvPr id="0" name=""/>
        <dsp:cNvSpPr/>
      </dsp:nvSpPr>
      <dsp:spPr>
        <a:xfrm>
          <a:off x="3932520" y="683674"/>
          <a:ext cx="2544083" cy="254408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581708-9850-4088-BA3A-3D5498F4CFFA}">
      <dsp:nvSpPr>
        <dsp:cNvPr id="0" name=""/>
        <dsp:cNvSpPr/>
      </dsp:nvSpPr>
      <dsp:spPr>
        <a:xfrm>
          <a:off x="4380866" y="2526430"/>
          <a:ext cx="2544083" cy="254408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Способы распространения:</a:t>
          </a:r>
          <a:endParaRPr lang="ru-RU" sz="1800" b="1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Личные страницы (аккаунты, профили)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Созданные группы и сообщества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Общие чаты и конференции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Он-</a:t>
          </a:r>
          <a:r>
            <a:rPr lang="ru-RU" sz="1400" kern="1200" dirty="0" err="1" smtClean="0"/>
            <a:t>лайн</a:t>
          </a:r>
          <a:r>
            <a:rPr lang="ru-RU" sz="1400" kern="1200" dirty="0" smtClean="0"/>
            <a:t> трансляции (</a:t>
          </a:r>
          <a:r>
            <a:rPr lang="ru-RU" sz="1400" kern="1200" dirty="0" err="1" smtClean="0"/>
            <a:t>стримы</a:t>
          </a:r>
          <a:r>
            <a:rPr lang="ru-RU" sz="1400" kern="1200" dirty="0" smtClean="0"/>
            <a:t>)</a:t>
          </a:r>
          <a:endParaRPr lang="ru-RU" sz="1400" kern="1200" dirty="0"/>
        </a:p>
      </dsp:txBody>
      <dsp:txXfrm>
        <a:off x="4455380" y="2600944"/>
        <a:ext cx="2395055" cy="2395055"/>
      </dsp:txXfrm>
    </dsp:sp>
    <dsp:sp modelId="{CB9F34F8-C0AF-4B79-9215-2C17BCBC2E78}">
      <dsp:nvSpPr>
        <dsp:cNvPr id="0" name=""/>
        <dsp:cNvSpPr/>
      </dsp:nvSpPr>
      <dsp:spPr>
        <a:xfrm rot="21592599">
          <a:off x="6975892" y="1645711"/>
          <a:ext cx="499290" cy="611307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6975892" y="1768133"/>
        <a:ext cx="349503" cy="366785"/>
      </dsp:txXfrm>
    </dsp:sp>
    <dsp:sp modelId="{18DF0B51-3236-4813-8C84-BAE791F467BC}">
      <dsp:nvSpPr>
        <dsp:cNvPr id="0" name=""/>
        <dsp:cNvSpPr/>
      </dsp:nvSpPr>
      <dsp:spPr>
        <a:xfrm>
          <a:off x="7903144" y="675126"/>
          <a:ext cx="2544083" cy="254408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B9959E-A43D-488E-AE83-FB7CDD344E51}">
      <dsp:nvSpPr>
        <dsp:cNvPr id="0" name=""/>
        <dsp:cNvSpPr/>
      </dsp:nvSpPr>
      <dsp:spPr>
        <a:xfrm>
          <a:off x="8307986" y="2461200"/>
          <a:ext cx="2544083" cy="254408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Место распространения:</a:t>
          </a:r>
          <a:endParaRPr lang="ru-RU" sz="1700" b="1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marR="0" lvl="1" indent="0" algn="l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ru-RU" sz="1330" kern="1200" dirty="0" smtClean="0"/>
            <a:t> Официальные сайты, </a:t>
          </a:r>
          <a:r>
            <a:rPr lang="ru-RU" sz="1330" kern="1200" dirty="0" err="1" smtClean="0"/>
            <a:t>видеохостинговые</a:t>
          </a:r>
          <a:r>
            <a:rPr lang="ru-RU" sz="1330" kern="1200" dirty="0" smtClean="0"/>
            <a:t> сервисы (</a:t>
          </a:r>
          <a:r>
            <a:rPr lang="en-US" sz="1330" i="1" kern="1200" dirty="0" smtClean="0"/>
            <a:t>YouTube</a:t>
          </a:r>
          <a:r>
            <a:rPr lang="ru-RU" sz="1330" i="1" kern="1200" dirty="0" smtClean="0"/>
            <a:t> и др</a:t>
          </a:r>
          <a:r>
            <a:rPr lang="ru-RU" sz="1330" kern="1200" dirty="0" smtClean="0"/>
            <a:t>.)  </a:t>
          </a:r>
          <a:endParaRPr lang="ru-RU" sz="1330" kern="1200" dirty="0"/>
        </a:p>
        <a:p>
          <a:pPr marL="114300" marR="0" lvl="1" indent="0" algn="l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en-US" sz="1330" kern="1200" dirty="0" smtClean="0"/>
            <a:t> </a:t>
          </a:r>
          <a:r>
            <a:rPr lang="ru-RU" sz="1330" kern="1200" dirty="0" smtClean="0"/>
            <a:t>Социальные сети (</a:t>
          </a:r>
          <a:r>
            <a:rPr lang="ru-RU" sz="1330" i="1" kern="1200" dirty="0" err="1" smtClean="0"/>
            <a:t>Вконтакте</a:t>
          </a:r>
          <a:r>
            <a:rPr lang="ru-RU" sz="1330" i="1" kern="1200" dirty="0" smtClean="0"/>
            <a:t>, Одноклассники, </a:t>
          </a:r>
          <a:r>
            <a:rPr lang="en-US" sz="1330" i="1" kern="1200" dirty="0" smtClean="0"/>
            <a:t>Instagram</a:t>
          </a:r>
          <a:r>
            <a:rPr lang="ru-RU" sz="1330" i="1" kern="1200" dirty="0" smtClean="0"/>
            <a:t>, </a:t>
          </a:r>
          <a:r>
            <a:rPr lang="en-US" sz="1330" i="1" kern="1200" dirty="0" smtClean="0"/>
            <a:t>Facebook</a:t>
          </a:r>
          <a:r>
            <a:rPr lang="ru-RU" sz="1330" i="1" kern="1200" dirty="0" smtClean="0"/>
            <a:t> и др</a:t>
          </a:r>
          <a:r>
            <a:rPr lang="ru-RU" sz="1330" kern="1200" dirty="0" smtClean="0"/>
            <a:t>.)</a:t>
          </a:r>
          <a:endParaRPr lang="ru-RU" sz="1330" kern="1200" dirty="0"/>
        </a:p>
        <a:p>
          <a:pPr marL="114300" marR="0" lvl="1" indent="0" algn="l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ru-RU" sz="1330" kern="1200" dirty="0" smtClean="0"/>
            <a:t> Мобильные приложения – мессенджеры</a:t>
          </a:r>
          <a:r>
            <a:rPr lang="en-US" sz="1330" kern="1200" dirty="0" smtClean="0"/>
            <a:t> (</a:t>
          </a:r>
          <a:r>
            <a:rPr lang="en-US" sz="1330" i="1" kern="1200" dirty="0" err="1" smtClean="0"/>
            <a:t>WatsApp</a:t>
          </a:r>
          <a:r>
            <a:rPr lang="en-US" sz="1330" i="1" kern="1200" dirty="0" smtClean="0"/>
            <a:t>, Viber, Telegram</a:t>
          </a:r>
          <a:r>
            <a:rPr lang="ru-RU" sz="1330" i="1" kern="1200" dirty="0" smtClean="0"/>
            <a:t> и др.</a:t>
          </a:r>
          <a:r>
            <a:rPr lang="en-US" sz="1330" kern="1200" dirty="0" smtClean="0"/>
            <a:t>)</a:t>
          </a:r>
          <a:r>
            <a:rPr lang="ru-RU" sz="1330" kern="1200" dirty="0" smtClean="0"/>
            <a:t> </a:t>
          </a:r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/>
        </a:p>
      </dsp:txBody>
      <dsp:txXfrm>
        <a:off x="8382500" y="2535714"/>
        <a:ext cx="2395055" cy="239505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880159-E7F8-47A4-9A65-1CEC09FB61D7}">
      <dsp:nvSpPr>
        <dsp:cNvPr id="0" name=""/>
        <dsp:cNvSpPr/>
      </dsp:nvSpPr>
      <dsp:spPr>
        <a:xfrm>
          <a:off x="78581" y="173"/>
          <a:ext cx="3094136" cy="1856482"/>
        </a:xfrm>
        <a:prstGeom prst="rect">
          <a:avLst/>
        </a:prstGeom>
        <a:gradFill rotWithShape="1">
          <a:gsLst>
            <a:gs pos="0">
              <a:schemeClr val="dk1">
                <a:tint val="65000"/>
                <a:shade val="92000"/>
                <a:satMod val="130000"/>
              </a:schemeClr>
            </a:gs>
            <a:gs pos="45000">
              <a:schemeClr val="dk1">
                <a:tint val="60000"/>
                <a:shade val="99000"/>
                <a:satMod val="120000"/>
              </a:schemeClr>
            </a:gs>
            <a:gs pos="100000">
              <a:schemeClr val="dk1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tx1"/>
          </a:solidFill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Пропаганду войны, экстремизма и терроризма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8581" y="173"/>
        <a:ext cx="3094136" cy="1856482"/>
      </dsp:txXfrm>
    </dsp:sp>
    <dsp:sp modelId="{26E43B49-0385-4EE5-8A44-F9F718654FB1}">
      <dsp:nvSpPr>
        <dsp:cNvPr id="0" name=""/>
        <dsp:cNvSpPr/>
      </dsp:nvSpPr>
      <dsp:spPr>
        <a:xfrm>
          <a:off x="3482131" y="173"/>
          <a:ext cx="3094136" cy="1856482"/>
        </a:xfrm>
        <a:prstGeom prst="rect">
          <a:avLst/>
        </a:prstGeom>
        <a:gradFill rotWithShape="1">
          <a:gsLst>
            <a:gs pos="0">
              <a:schemeClr val="dk1">
                <a:tint val="65000"/>
                <a:shade val="92000"/>
                <a:satMod val="130000"/>
              </a:schemeClr>
            </a:gs>
            <a:gs pos="45000">
              <a:schemeClr val="dk1">
                <a:tint val="60000"/>
                <a:shade val="99000"/>
                <a:satMod val="120000"/>
              </a:schemeClr>
            </a:gs>
            <a:gs pos="100000">
              <a:schemeClr val="dk1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tx1"/>
          </a:solidFill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Нацистскую и экстремистскую символику и атрибутику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82131" y="173"/>
        <a:ext cx="3094136" cy="1856482"/>
      </dsp:txXfrm>
    </dsp:sp>
    <dsp:sp modelId="{78FE341C-C3D7-4378-A08C-B9E7549CD072}">
      <dsp:nvSpPr>
        <dsp:cNvPr id="0" name=""/>
        <dsp:cNvSpPr/>
      </dsp:nvSpPr>
      <dsp:spPr>
        <a:xfrm>
          <a:off x="6885682" y="173"/>
          <a:ext cx="3094136" cy="1856482"/>
        </a:xfrm>
        <a:prstGeom prst="rect">
          <a:avLst/>
        </a:prstGeom>
        <a:gradFill rotWithShape="1">
          <a:gsLst>
            <a:gs pos="0">
              <a:schemeClr val="dk1">
                <a:tint val="65000"/>
                <a:shade val="92000"/>
                <a:satMod val="130000"/>
              </a:schemeClr>
            </a:gs>
            <a:gs pos="45000">
              <a:schemeClr val="dk1">
                <a:tint val="60000"/>
                <a:shade val="99000"/>
                <a:satMod val="120000"/>
              </a:schemeClr>
            </a:gs>
            <a:gs pos="100000">
              <a:schemeClr val="dk1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tx1"/>
          </a:solidFill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Разжигание национальной, расовой и религиозной ненависти и вражды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85682" y="173"/>
        <a:ext cx="3094136" cy="1856482"/>
      </dsp:txXfrm>
    </dsp:sp>
    <dsp:sp modelId="{02BB285B-3113-45F0-BCA6-6554E123F8AC}">
      <dsp:nvSpPr>
        <dsp:cNvPr id="0" name=""/>
        <dsp:cNvSpPr/>
      </dsp:nvSpPr>
      <dsp:spPr>
        <a:xfrm>
          <a:off x="78581" y="2166069"/>
          <a:ext cx="3094136" cy="1856482"/>
        </a:xfrm>
        <a:prstGeom prst="rect">
          <a:avLst/>
        </a:prstGeom>
        <a:gradFill rotWithShape="1">
          <a:gsLst>
            <a:gs pos="0">
              <a:schemeClr val="dk1">
                <a:tint val="65000"/>
                <a:shade val="92000"/>
                <a:satMod val="130000"/>
              </a:schemeClr>
            </a:gs>
            <a:gs pos="45000">
              <a:schemeClr val="dk1">
                <a:tint val="60000"/>
                <a:shade val="99000"/>
                <a:satMod val="120000"/>
              </a:schemeClr>
            </a:gs>
            <a:gs pos="100000">
              <a:schemeClr val="dk1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tx1"/>
          </a:solidFill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Склонение или вовлечение в противоправные действия, представляющие угрозу для жизни и здоровья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8581" y="2166069"/>
        <a:ext cx="3094136" cy="1856482"/>
      </dsp:txXfrm>
    </dsp:sp>
    <dsp:sp modelId="{32092DB7-4C37-4405-9B35-ECA5AE9D05D0}">
      <dsp:nvSpPr>
        <dsp:cNvPr id="0" name=""/>
        <dsp:cNvSpPr/>
      </dsp:nvSpPr>
      <dsp:spPr>
        <a:xfrm>
          <a:off x="3482131" y="2166069"/>
          <a:ext cx="3094136" cy="1856482"/>
        </a:xfrm>
        <a:prstGeom prst="rect">
          <a:avLst/>
        </a:prstGeom>
        <a:gradFill rotWithShape="1">
          <a:gsLst>
            <a:gs pos="0">
              <a:schemeClr val="dk1">
                <a:tint val="65000"/>
                <a:shade val="92000"/>
                <a:satMod val="130000"/>
              </a:schemeClr>
            </a:gs>
            <a:gs pos="45000">
              <a:schemeClr val="dk1">
                <a:tint val="60000"/>
                <a:shade val="99000"/>
                <a:satMod val="120000"/>
              </a:schemeClr>
            </a:gs>
            <a:gs pos="100000">
              <a:schemeClr val="dk1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tx1"/>
          </a:solidFill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Способы совершения самоубийства, а также призывы к совершению самоубийств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82131" y="2166069"/>
        <a:ext cx="3094136" cy="1856482"/>
      </dsp:txXfrm>
    </dsp:sp>
    <dsp:sp modelId="{A84EEC4A-4958-4A4B-9AB9-1BCDD8BA2B47}">
      <dsp:nvSpPr>
        <dsp:cNvPr id="0" name=""/>
        <dsp:cNvSpPr/>
      </dsp:nvSpPr>
      <dsp:spPr>
        <a:xfrm>
          <a:off x="6885682" y="2166069"/>
          <a:ext cx="3094136" cy="1856482"/>
        </a:xfrm>
        <a:prstGeom prst="rect">
          <a:avLst/>
        </a:prstGeom>
        <a:gradFill rotWithShape="1">
          <a:gsLst>
            <a:gs pos="0">
              <a:schemeClr val="dk1">
                <a:tint val="65000"/>
                <a:shade val="92000"/>
                <a:satMod val="130000"/>
              </a:schemeClr>
            </a:gs>
            <a:gs pos="45000">
              <a:schemeClr val="dk1">
                <a:tint val="60000"/>
                <a:shade val="99000"/>
                <a:satMod val="120000"/>
              </a:schemeClr>
            </a:gs>
            <a:gs pos="100000">
              <a:schemeClr val="dk1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tx1"/>
          </a:solidFill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Способы, методы разработки, изготовления, распространения, приобретения и  использования взрывных устройств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85682" y="2166069"/>
        <a:ext cx="3094136" cy="185648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8C2740-8D98-4756-9F26-1E10798ABD70}">
      <dsp:nvSpPr>
        <dsp:cNvPr id="0" name=""/>
        <dsp:cNvSpPr/>
      </dsp:nvSpPr>
      <dsp:spPr>
        <a:xfrm>
          <a:off x="0" y="0"/>
          <a:ext cx="10058399" cy="1585272"/>
        </a:xfrm>
        <a:prstGeom prst="roundRect">
          <a:avLst>
            <a:gd name="adj" fmla="val 10000"/>
          </a:avLst>
        </a:prstGeom>
        <a:solidFill>
          <a:srgbClr val="00206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Уголовная ответственность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Преступления против личности, совершенные по мотивам политической, идеологической, расовой, национальной или религиозной ненависти или вражды 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Преступления террористического характера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Преступления против общественной безопасности, основ конституционного строя и безопасности государства</a:t>
          </a:r>
          <a:endParaRPr lang="ru-RU" sz="1500" kern="1200" dirty="0"/>
        </a:p>
      </dsp:txBody>
      <dsp:txXfrm>
        <a:off x="2154896" y="0"/>
        <a:ext cx="7903503" cy="1585272"/>
      </dsp:txXfrm>
    </dsp:sp>
    <dsp:sp modelId="{AB800023-AE57-4B57-8FD8-04B4B4275EFB}">
      <dsp:nvSpPr>
        <dsp:cNvPr id="0" name=""/>
        <dsp:cNvSpPr/>
      </dsp:nvSpPr>
      <dsp:spPr>
        <a:xfrm>
          <a:off x="143216" y="219772"/>
          <a:ext cx="2011680" cy="11457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8000" b="-38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FE557F-F98C-421B-836C-7DDF1F762EE5}">
      <dsp:nvSpPr>
        <dsp:cNvPr id="0" name=""/>
        <dsp:cNvSpPr/>
      </dsp:nvSpPr>
      <dsp:spPr>
        <a:xfrm>
          <a:off x="0" y="1728488"/>
          <a:ext cx="10058399" cy="1432160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Административная ответственность</a:t>
          </a:r>
          <a:endParaRPr lang="ru-RU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Возбуждение ненависти и вражды с использованием сети Интернет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Демонстрация нацистской символики и атрибутики либо атрибутики и символики экстремистских организаций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Производство и распространение экстремистских материалов</a:t>
          </a:r>
          <a:endParaRPr lang="ru-RU" sz="1500" kern="1200" dirty="0"/>
        </a:p>
      </dsp:txBody>
      <dsp:txXfrm>
        <a:off x="2154896" y="1728488"/>
        <a:ext cx="7903503" cy="1432160"/>
      </dsp:txXfrm>
    </dsp:sp>
    <dsp:sp modelId="{ACD47C08-448D-450E-A447-C0CC9882ADB9}">
      <dsp:nvSpPr>
        <dsp:cNvPr id="0" name=""/>
        <dsp:cNvSpPr/>
      </dsp:nvSpPr>
      <dsp:spPr>
        <a:xfrm>
          <a:off x="143216" y="1871705"/>
          <a:ext cx="2011680" cy="11457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D6E80B-E1C3-4F86-BE78-4B06B0CBCA8B}">
      <dsp:nvSpPr>
        <dsp:cNvPr id="0" name=""/>
        <dsp:cNvSpPr/>
      </dsp:nvSpPr>
      <dsp:spPr>
        <a:xfrm>
          <a:off x="0" y="3303865"/>
          <a:ext cx="10058399" cy="1455819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Гражданско-правовая ответственность</a:t>
          </a:r>
          <a:endParaRPr lang="ru-RU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Основанием гражданско-правовой ответственности является гражданское правонарушение экстремистского характера, причиняющее окружающим вред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В зависимости от объекта правонарушения выделяют имущественный и моральный вред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Вред, причиненный личности или имуществу гражданина, а также вред, причиненный имуществу юридического лица, подлежит возмещению в полном объеме лицом, причинившим вред</a:t>
          </a:r>
          <a:endParaRPr lang="ru-RU" sz="1400" kern="1200" dirty="0"/>
        </a:p>
      </dsp:txBody>
      <dsp:txXfrm>
        <a:off x="2154896" y="3303865"/>
        <a:ext cx="7903503" cy="1455819"/>
      </dsp:txXfrm>
    </dsp:sp>
    <dsp:sp modelId="{75E5DBEC-5754-46E0-A97D-EFC187681E97}">
      <dsp:nvSpPr>
        <dsp:cNvPr id="0" name=""/>
        <dsp:cNvSpPr/>
      </dsp:nvSpPr>
      <dsp:spPr>
        <a:xfrm>
          <a:off x="143216" y="3458911"/>
          <a:ext cx="2011680" cy="11457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8000" b="-38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CF593C-A431-4E29-A601-CABEE097A820}">
      <dsp:nvSpPr>
        <dsp:cNvPr id="0" name=""/>
        <dsp:cNvSpPr/>
      </dsp:nvSpPr>
      <dsp:spPr>
        <a:xfrm rot="10800000">
          <a:off x="2090562" y="1246"/>
          <a:ext cx="7713252" cy="591001"/>
        </a:xfrm>
        <a:prstGeom prst="homePlate">
          <a:avLst/>
        </a:prstGeom>
        <a:solidFill>
          <a:schemeClr val="accent4">
            <a:lumMod val="40000"/>
            <a:lumOff val="60000"/>
          </a:schemeClr>
        </a:solidFill>
        <a:ln w="1587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615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</a:rPr>
            <a:t>Здоровый образ жизни, укрепление физического и нравственного состояния организма</a:t>
          </a:r>
          <a:endParaRPr lang="ru-RU" sz="2000" kern="1200" dirty="0">
            <a:solidFill>
              <a:srgbClr val="002060"/>
            </a:solidFill>
          </a:endParaRPr>
        </a:p>
      </dsp:txBody>
      <dsp:txXfrm rot="10800000">
        <a:off x="2238312" y="1246"/>
        <a:ext cx="7565502" cy="591001"/>
      </dsp:txXfrm>
    </dsp:sp>
    <dsp:sp modelId="{B08CA7EE-8336-426D-8393-2ADEEBB76C8E}">
      <dsp:nvSpPr>
        <dsp:cNvPr id="0" name=""/>
        <dsp:cNvSpPr/>
      </dsp:nvSpPr>
      <dsp:spPr>
        <a:xfrm>
          <a:off x="1795061" y="1246"/>
          <a:ext cx="591001" cy="59100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B0B2AB-3B69-4307-81AA-BA818C910828}">
      <dsp:nvSpPr>
        <dsp:cNvPr id="0" name=""/>
        <dsp:cNvSpPr/>
      </dsp:nvSpPr>
      <dsp:spPr>
        <a:xfrm rot="10800000">
          <a:off x="2090562" y="758855"/>
          <a:ext cx="7713252" cy="591001"/>
        </a:xfrm>
        <a:prstGeom prst="homePlate">
          <a:avLst/>
        </a:prstGeom>
        <a:solidFill>
          <a:schemeClr val="accent4">
            <a:lumMod val="40000"/>
            <a:lumOff val="60000"/>
          </a:schemeClr>
        </a:solidFill>
        <a:ln w="1587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615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</a:rPr>
            <a:t>Повышение образовательного уровня, развитие положительных  способностей и качеств </a:t>
          </a:r>
          <a:endParaRPr lang="ru-RU" sz="2000" kern="1200" dirty="0">
            <a:solidFill>
              <a:srgbClr val="002060"/>
            </a:solidFill>
          </a:endParaRPr>
        </a:p>
      </dsp:txBody>
      <dsp:txXfrm rot="10800000">
        <a:off x="2238312" y="758855"/>
        <a:ext cx="7565502" cy="591001"/>
      </dsp:txXfrm>
    </dsp:sp>
    <dsp:sp modelId="{7EA3805D-E458-4566-9F71-72D6F5D7684F}">
      <dsp:nvSpPr>
        <dsp:cNvPr id="0" name=""/>
        <dsp:cNvSpPr/>
      </dsp:nvSpPr>
      <dsp:spPr>
        <a:xfrm>
          <a:off x="1795061" y="758855"/>
          <a:ext cx="591001" cy="59100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734B1F-060B-43B4-AD7A-86EFB4CEAAF5}">
      <dsp:nvSpPr>
        <dsp:cNvPr id="0" name=""/>
        <dsp:cNvSpPr/>
      </dsp:nvSpPr>
      <dsp:spPr>
        <a:xfrm rot="10800000">
          <a:off x="2090562" y="1516465"/>
          <a:ext cx="7713252" cy="591001"/>
        </a:xfrm>
        <a:prstGeom prst="homePlate">
          <a:avLst/>
        </a:prstGeom>
        <a:solidFill>
          <a:schemeClr val="accent4">
            <a:lumMod val="40000"/>
            <a:lumOff val="60000"/>
          </a:schemeClr>
        </a:solidFill>
        <a:ln w="1587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615" tIns="76200" rIns="14224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>
              <a:solidFill>
                <a:srgbClr val="002060"/>
              </a:solidFill>
            </a:rPr>
            <a:t>Участие в общественной жизни, полезные увлечения, помощь родным и близким</a:t>
          </a:r>
          <a:endParaRPr lang="ru-RU" sz="2000" kern="1200" dirty="0">
            <a:solidFill>
              <a:srgbClr val="002060"/>
            </a:solidFill>
          </a:endParaRPr>
        </a:p>
      </dsp:txBody>
      <dsp:txXfrm rot="10800000">
        <a:off x="2238312" y="1516465"/>
        <a:ext cx="7565502" cy="591001"/>
      </dsp:txXfrm>
    </dsp:sp>
    <dsp:sp modelId="{6F7DD837-0919-43B0-8299-3146214FAE27}">
      <dsp:nvSpPr>
        <dsp:cNvPr id="0" name=""/>
        <dsp:cNvSpPr/>
      </dsp:nvSpPr>
      <dsp:spPr>
        <a:xfrm>
          <a:off x="1795061" y="1516465"/>
          <a:ext cx="591001" cy="591001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E2EE7F-4DF1-46D4-A9D3-A9BCDBC693BB}">
      <dsp:nvSpPr>
        <dsp:cNvPr id="0" name=""/>
        <dsp:cNvSpPr/>
      </dsp:nvSpPr>
      <dsp:spPr>
        <a:xfrm rot="10800000">
          <a:off x="2090562" y="2274074"/>
          <a:ext cx="7713252" cy="591001"/>
        </a:xfrm>
        <a:prstGeom prst="homePlate">
          <a:avLst/>
        </a:prstGeom>
        <a:solidFill>
          <a:schemeClr val="accent4">
            <a:lumMod val="40000"/>
            <a:lumOff val="60000"/>
          </a:schemeClr>
        </a:solidFill>
        <a:ln w="1587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615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</a:rPr>
            <a:t>Поиск и принятие рациональных решений по имеющимся проблемам и препятствиям в жизни</a:t>
          </a:r>
          <a:endParaRPr lang="ru-RU" sz="2000" kern="1200" dirty="0">
            <a:solidFill>
              <a:srgbClr val="002060"/>
            </a:solidFill>
          </a:endParaRPr>
        </a:p>
      </dsp:txBody>
      <dsp:txXfrm rot="10800000">
        <a:off x="2238312" y="2274074"/>
        <a:ext cx="7565502" cy="591001"/>
      </dsp:txXfrm>
    </dsp:sp>
    <dsp:sp modelId="{939D2958-4D05-4C5D-AC7B-F635772A1043}">
      <dsp:nvSpPr>
        <dsp:cNvPr id="0" name=""/>
        <dsp:cNvSpPr/>
      </dsp:nvSpPr>
      <dsp:spPr>
        <a:xfrm>
          <a:off x="1795061" y="2274074"/>
          <a:ext cx="591001" cy="591001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C45EC3-584B-47E7-9AD9-FB080E26E7CD}">
      <dsp:nvSpPr>
        <dsp:cNvPr id="0" name=""/>
        <dsp:cNvSpPr/>
      </dsp:nvSpPr>
      <dsp:spPr>
        <a:xfrm rot="10800000">
          <a:off x="2090562" y="3031684"/>
          <a:ext cx="7713252" cy="591001"/>
        </a:xfrm>
        <a:prstGeom prst="homePlate">
          <a:avLst/>
        </a:prstGeom>
        <a:solidFill>
          <a:schemeClr val="accent4">
            <a:lumMod val="40000"/>
            <a:lumOff val="60000"/>
          </a:schemeClr>
        </a:solidFill>
        <a:ln w="1587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615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</a:rPr>
            <a:t>Формирование собственных устойчивых принципов, основывающихся на уважении и взаимопомощи окружающим</a:t>
          </a:r>
          <a:endParaRPr lang="ru-RU" sz="2000" kern="1200" dirty="0">
            <a:solidFill>
              <a:srgbClr val="002060"/>
            </a:solidFill>
          </a:endParaRPr>
        </a:p>
      </dsp:txBody>
      <dsp:txXfrm rot="10800000">
        <a:off x="2238312" y="3031684"/>
        <a:ext cx="7565502" cy="591001"/>
      </dsp:txXfrm>
    </dsp:sp>
    <dsp:sp modelId="{87EF17A7-1B9B-49ED-ABA5-3F32D2851B1C}">
      <dsp:nvSpPr>
        <dsp:cNvPr id="0" name=""/>
        <dsp:cNvSpPr/>
      </dsp:nvSpPr>
      <dsp:spPr>
        <a:xfrm>
          <a:off x="1795061" y="3031684"/>
          <a:ext cx="591001" cy="591001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1587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ACB5BC-AAAF-4D54-95F0-FB4D2A2B8A59}">
      <dsp:nvSpPr>
        <dsp:cNvPr id="0" name=""/>
        <dsp:cNvSpPr/>
      </dsp:nvSpPr>
      <dsp:spPr>
        <a:xfrm rot="10800000">
          <a:off x="2090562" y="3789293"/>
          <a:ext cx="7713252" cy="591001"/>
        </a:xfrm>
        <a:prstGeom prst="homePlate">
          <a:avLst/>
        </a:prstGeom>
        <a:solidFill>
          <a:schemeClr val="accent4">
            <a:lumMod val="40000"/>
            <a:lumOff val="60000"/>
          </a:schemeClr>
        </a:solidFill>
        <a:ln w="1587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615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</a:rPr>
            <a:t>Соблюдение и почитание общепринятых норм и правил поведения в обществе</a:t>
          </a:r>
          <a:endParaRPr lang="ru-RU" sz="2000" kern="1200" dirty="0">
            <a:solidFill>
              <a:srgbClr val="002060"/>
            </a:solidFill>
          </a:endParaRPr>
        </a:p>
      </dsp:txBody>
      <dsp:txXfrm rot="10800000">
        <a:off x="2238312" y="3789293"/>
        <a:ext cx="7565502" cy="591001"/>
      </dsp:txXfrm>
    </dsp:sp>
    <dsp:sp modelId="{D4E253E7-FC8C-4BC8-B711-221F48787719}">
      <dsp:nvSpPr>
        <dsp:cNvPr id="0" name=""/>
        <dsp:cNvSpPr/>
      </dsp:nvSpPr>
      <dsp:spPr>
        <a:xfrm>
          <a:off x="1795061" y="3789293"/>
          <a:ext cx="591001" cy="591001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CA0314-73BF-4FD2-950D-F49AB73A5EED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732C92-890D-4119-AF3B-74CE303191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981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43617-FB16-4E62-A96E-A3EF4F8BA077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8437-A218-4B0B-A8C7-AAFDDE1D68A6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8687225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43617-FB16-4E62-A96E-A3EF4F8BA077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8437-A218-4B0B-A8C7-AAFDDE1D6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754139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43617-FB16-4E62-A96E-A3EF4F8BA077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8437-A218-4B0B-A8C7-AAFDDE1D6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839896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43617-FB16-4E62-A96E-A3EF4F8BA077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8437-A218-4B0B-A8C7-AAFDDE1D6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0093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43617-FB16-4E62-A96E-A3EF4F8BA077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8437-A218-4B0B-A8C7-AAFDDE1D68A6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2933814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43617-FB16-4E62-A96E-A3EF4F8BA077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8437-A218-4B0B-A8C7-AAFDDE1D6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354859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43617-FB16-4E62-A96E-A3EF4F8BA077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8437-A218-4B0B-A8C7-AAFDDE1D6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799316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43617-FB16-4E62-A96E-A3EF4F8BA077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8437-A218-4B0B-A8C7-AAFDDE1D6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132983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43617-FB16-4E62-A96E-A3EF4F8BA077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8437-A218-4B0B-A8C7-AAFDDE1D6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22007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A943617-FB16-4E62-A96E-A3EF4F8BA077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108437-A218-4B0B-A8C7-AAFDDE1D6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373358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43617-FB16-4E62-A96E-A3EF4F8BA077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8437-A218-4B0B-A8C7-AAFDDE1D6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723443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A943617-FB16-4E62-A96E-A3EF4F8BA077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8108437-A218-4B0B-A8C7-AAFDDE1D68A6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2689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ransition spd="slow">
    <p:wipe/>
  </p:transition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33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43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diagramLayout" Target="../diagrams/layout11.xml"/><Relationship Id="rId7" Type="http://schemas.openxmlformats.org/officeDocument/2006/relationships/image" Target="../media/image44.png"/><Relationship Id="rId12" Type="http://schemas.openxmlformats.org/officeDocument/2006/relationships/image" Target="../media/image43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openxmlformats.org/officeDocument/2006/relationships/image" Target="../media/image48.jpg"/><Relationship Id="rId5" Type="http://schemas.openxmlformats.org/officeDocument/2006/relationships/diagramColors" Target="../diagrams/colors11.xml"/><Relationship Id="rId10" Type="http://schemas.openxmlformats.org/officeDocument/2006/relationships/image" Target="../media/image47.png"/><Relationship Id="rId4" Type="http://schemas.openxmlformats.org/officeDocument/2006/relationships/diagramQuickStyle" Target="../diagrams/quickStyle11.xml"/><Relationship Id="rId9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image" Target="../media/image16.png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15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6.jp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230091" y="5308757"/>
            <a:ext cx="1983576" cy="10330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0051" y="387179"/>
            <a:ext cx="10246223" cy="3855308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ЭКСТРЕМИЗМ</a:t>
            </a:r>
            <a: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ru-RU" sz="48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-</a:t>
            </a:r>
            <a: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/>
            </a:r>
            <a:b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</a:br>
            <a:r>
              <a:rPr lang="ru-RU" sz="44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основные понятия, ответственность за экстремистскую и террористическую деятельность, меры защиты от вовлечения и участия в указанной противоправной деятельности</a:t>
            </a:r>
            <a:endParaRPr lang="ru-RU" sz="4400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0051" y="4345637"/>
            <a:ext cx="10058400" cy="1143000"/>
          </a:xfrm>
        </p:spPr>
        <p:txBody>
          <a:bodyPr/>
          <a:lstStyle/>
          <a:p>
            <a:pPr algn="ctr"/>
            <a:r>
              <a:rPr lang="ru-RU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ЦЕНТР ПО Противодействию ЭКСТРЕМИЗМУ </a:t>
            </a:r>
          </a:p>
          <a:p>
            <a:pPr algn="ctr"/>
            <a:r>
              <a:rPr lang="ru-RU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УМВД России по Оренбургской области </a:t>
            </a:r>
            <a:endParaRPr lang="ru-RU" b="1" dirty="0">
              <a:ln>
                <a:solidFill>
                  <a:schemeClr val="bg2">
                    <a:lumMod val="2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40" y="5292684"/>
            <a:ext cx="581221" cy="8813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643" y="5308757"/>
            <a:ext cx="611615" cy="95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4503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3226" y="290685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защитить себя от вовлечения в экстремистскую деятельность: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588089"/>
              </p:ext>
            </p:extLst>
          </p:nvPr>
        </p:nvGraphicFramePr>
        <p:xfrm>
          <a:off x="288324" y="1846263"/>
          <a:ext cx="11598876" cy="4381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78" y="67101"/>
            <a:ext cx="1674341" cy="167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4616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8CA7EE-8336-426D-8393-2ADEEBB76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B08CA7EE-8336-426D-8393-2ADEEBB76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B08CA7EE-8336-426D-8393-2ADEEBB76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CF593C-A431-4E29-A601-CABEE097A8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>
                                            <p:graphicEl>
                                              <a:dgm id="{B7CF593C-A431-4E29-A601-CABEE097A8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graphicEl>
                                              <a:dgm id="{B7CF593C-A431-4E29-A601-CABEE097A8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A3805D-E458-4566-9F71-72D6F5D768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7EA3805D-E458-4566-9F71-72D6F5D768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7EA3805D-E458-4566-9F71-72D6F5D768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B0B2AB-3B69-4307-81AA-BA818C9108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graphicEl>
                                              <a:dgm id="{5FB0B2AB-3B69-4307-81AA-BA818C9108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5FB0B2AB-3B69-4307-81AA-BA818C9108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7DD837-0919-43B0-8299-3146214FA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6F7DD837-0919-43B0-8299-3146214FA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>
                                            <p:graphicEl>
                                              <a:dgm id="{6F7DD837-0919-43B0-8299-3146214FA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734B1F-060B-43B4-AD7A-86EFB4CEAA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FA734B1F-060B-43B4-AD7A-86EFB4CEAA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FA734B1F-060B-43B4-AD7A-86EFB4CEAA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9D2958-4D05-4C5D-AC7B-F635772A10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939D2958-4D05-4C5D-AC7B-F635772A10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939D2958-4D05-4C5D-AC7B-F635772A10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E2EE7F-4DF1-46D4-A9D3-A9BCDBC693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">
                                            <p:graphicEl>
                                              <a:dgm id="{D3E2EE7F-4DF1-46D4-A9D3-A9BCDBC693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D3E2EE7F-4DF1-46D4-A9D3-A9BCDBC693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EF17A7-1B9B-49ED-ABA5-3F32D2851B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87EF17A7-1B9B-49ED-ABA5-3F32D2851B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87EF17A7-1B9B-49ED-ABA5-3F32D2851B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C45EC3-584B-47E7-9AD9-FB080E26E7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A0C45EC3-584B-47E7-9AD9-FB080E26E7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A0C45EC3-584B-47E7-9AD9-FB080E26E7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E253E7-FC8C-4BC8-B711-221F487877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">
                                            <p:graphicEl>
                                              <a:dgm id="{D4E253E7-FC8C-4BC8-B711-221F487877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">
                                            <p:graphicEl>
                                              <a:dgm id="{D4E253E7-FC8C-4BC8-B711-221F487877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ACB5BC-AAAF-4D54-95F0-FB4D2A2B8A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FBACB5BC-AAAF-4D54-95F0-FB4D2A2B8A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">
                                            <p:graphicEl>
                                              <a:dgm id="{FBACB5BC-AAAF-4D54-95F0-FB4D2A2B8A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3972" y="286603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Меры безопасности в информационно-телекоммуникационной среде: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1267764"/>
              </p:ext>
            </p:extLst>
          </p:nvPr>
        </p:nvGraphicFramePr>
        <p:xfrm>
          <a:off x="510746" y="1441622"/>
          <a:ext cx="11195222" cy="5099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4342" y="60815"/>
            <a:ext cx="1670449" cy="16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8908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9216" y="330310"/>
            <a:ext cx="10058400" cy="17893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делать когда обнаружены признаки экстремистской деятельности: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931684"/>
              </p:ext>
            </p:extLst>
          </p:nvPr>
        </p:nvGraphicFramePr>
        <p:xfrm>
          <a:off x="939114" y="1869989"/>
          <a:ext cx="9786551" cy="4448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78965" y="3527545"/>
            <a:ext cx="1353429" cy="14143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483" y="1775456"/>
            <a:ext cx="902380" cy="90238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125" y="2730506"/>
            <a:ext cx="841329" cy="84132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238" y="4538446"/>
            <a:ext cx="851625" cy="99605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657" y="5552804"/>
            <a:ext cx="796206" cy="79620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889" y="92210"/>
            <a:ext cx="1670449" cy="16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0826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9AC42B-F994-4468-B417-AF88DB4DF2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F49AC42B-F994-4468-B417-AF88DB4DF2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47AB92-8750-4462-9CB8-9BC8B3362A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>
                                            <p:graphicEl>
                                              <a:dgm id="{3647AB92-8750-4462-9CB8-9BC8B3362A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F0E5E9-5727-472A-BD52-22D0680A9B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45F0E5E9-5727-472A-BD52-22D0680A9B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DD38B0-8810-4ECF-891E-87EA7FC555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">
                                            <p:graphicEl>
                                              <a:dgm id="{3EDD38B0-8810-4ECF-891E-87EA7FC555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28D163-B002-49D7-8D41-044B5F7AC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7A28D163-B002-49D7-8D41-044B5F7ACC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77BA40-7B35-467D-AC77-288F5069A4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4">
                                            <p:graphicEl>
                                              <a:dgm id="{DD77BA40-7B35-467D-AC77-288F5069A4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534315-2284-40A0-AABC-25034E656E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C7534315-2284-40A0-AABC-25034E656E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35EF12-343A-4A1E-819A-8FEA3C92FA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4">
                                            <p:graphicEl>
                                              <a:dgm id="{7235EF12-343A-4A1E-819A-8FEA3C92FA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3116DA-8205-45F6-A78E-2E7D6D240B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4">
                                            <p:graphicEl>
                                              <a:dgm id="{713116DA-8205-45F6-A78E-2E7D6D240B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042A08-F488-467A-A237-0788BECC69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4">
                                            <p:graphicEl>
                                              <a:dgm id="{A9042A08-F488-467A-A237-0788BECC69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2802" y="4856456"/>
            <a:ext cx="10113645" cy="82296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63183" y="5612117"/>
            <a:ext cx="10113264" cy="1400988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ЦЕНТР ПО </a:t>
            </a:r>
            <a:r>
              <a:rPr lang="ru-RU" sz="26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ПРОТИВОДЕЙСТВИЮ </a:t>
            </a:r>
            <a:r>
              <a:rPr lang="ru-RU" sz="2600" b="1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ЭКСТРЕМИЗМУ </a:t>
            </a:r>
          </a:p>
          <a:p>
            <a:pPr algn="ctr"/>
            <a:r>
              <a:rPr lang="ru-RU" sz="2000" b="1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УМВД России по Оренбургской </a:t>
            </a:r>
            <a:r>
              <a:rPr lang="ru-RU" sz="20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</a:t>
            </a:r>
          </a:p>
          <a:p>
            <a:pPr algn="ctr"/>
            <a:r>
              <a:rPr lang="en-US" sz="32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cpeoren@mvd.ru</a:t>
            </a:r>
            <a:r>
              <a:rPr lang="ru-RU" sz="32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860" y="5247637"/>
            <a:ext cx="882323" cy="13467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5880" y="5267936"/>
            <a:ext cx="844845" cy="1326406"/>
          </a:xfrm>
          <a:prstGeom prst="rect">
            <a:avLst/>
          </a:prstGeom>
        </p:spPr>
      </p:pic>
      <p:pic>
        <p:nvPicPr>
          <p:cNvPr id="11" name="Рисунок 10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83" b="108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770071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103" y="281321"/>
            <a:ext cx="3200400" cy="108616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экстремизм?</a:t>
            </a:r>
            <a:endParaRPr lang="ru-RU" sz="44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40043"/>
            <a:ext cx="7306962" cy="6614983"/>
          </a:xfrm>
        </p:spPr>
        <p:txBody>
          <a:bodyPr>
            <a:normAutofit/>
          </a:bodyPr>
          <a:lstStyle/>
          <a:p>
            <a:pPr algn="just"/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Экстремистская деятельность</a:t>
            </a:r>
            <a:r>
              <a:rPr lang="ru-RU" b="1" dirty="0" smtClean="0"/>
              <a:t> </a:t>
            </a:r>
            <a:r>
              <a:rPr lang="ru-RU" dirty="0" smtClean="0"/>
              <a:t>– деятельность общественных и религиозных объединений, иных организаций, средств массовой информации, физических лиц по планированию, организации, подготовки и проведению действий направленных на: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1800" dirty="0"/>
              <a:t>н</a:t>
            </a:r>
            <a:r>
              <a:rPr lang="ru-RU" sz="1800" dirty="0" smtClean="0"/>
              <a:t>асильственное изменение основ конституционного строя и нарушения целостности Российской Федерации;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1800" dirty="0"/>
              <a:t>п</a:t>
            </a:r>
            <a:r>
              <a:rPr lang="ru-RU" sz="1800" dirty="0" smtClean="0"/>
              <a:t>убличное оправдание терроризма и осуществление террористической деятельности;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1800" dirty="0"/>
              <a:t>в</a:t>
            </a:r>
            <a:r>
              <a:rPr lang="ru-RU" sz="1800" dirty="0" smtClean="0"/>
              <a:t>озбуждение социальной, расовой, национальной и религиозной розни;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1800" dirty="0" smtClean="0"/>
              <a:t> совершение преступлений по мотивам политической, идеологической, расовой, национальной или религиозной ненависти или вражды;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1800" dirty="0" smtClean="0"/>
              <a:t>  использование нацистской атрибутики или символики, либо атрибутики и символики экстремистских организаций;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1800" dirty="0" smtClean="0"/>
              <a:t> массовое распространение экстремистских материалов, их изготовление или хранение в целях массового распространения;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1800" dirty="0" smtClean="0"/>
              <a:t>финансирование </a:t>
            </a:r>
            <a:r>
              <a:rPr lang="ru-RU" sz="1800" dirty="0"/>
              <a:t>указанных деяний </a:t>
            </a:r>
            <a:r>
              <a:rPr lang="ru-RU" sz="1800" dirty="0" smtClean="0"/>
              <a:t>и иное содействие в их организации, подготовке и осуществлении.</a:t>
            </a:r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367480"/>
            <a:ext cx="3200400" cy="379764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17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Экстремизм</a:t>
            </a:r>
            <a:r>
              <a:rPr lang="ru-RU" dirty="0" smtClean="0"/>
              <a:t> (от лат. </a:t>
            </a:r>
            <a:r>
              <a:rPr lang="en-US" i="1" dirty="0" err="1" smtClean="0"/>
              <a:t>extremus</a:t>
            </a:r>
            <a:r>
              <a:rPr lang="en-US" dirty="0" smtClean="0"/>
              <a:t> – </a:t>
            </a:r>
            <a:r>
              <a:rPr lang="ru-RU" dirty="0" smtClean="0"/>
              <a:t>крайний, последний) – это приверженность крайним взглядам и мерам. </a:t>
            </a:r>
          </a:p>
          <a:p>
            <a:pPr algn="just"/>
            <a:r>
              <a:rPr lang="ru-RU" dirty="0" smtClean="0"/>
              <a:t>Склонность к решению возникших проблем социального, политического, правового, экономического, экологического, национального и религиозного характера не принятыми в обществе способами, средствами и методами, сопряженными с насилием либо угрозой его применения.</a:t>
            </a:r>
          </a:p>
          <a:p>
            <a:pPr algn="just"/>
            <a:r>
              <a:rPr lang="ru-RU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Экстремизм</a:t>
            </a:r>
            <a:r>
              <a:rPr lang="ru-RU" dirty="0" smtClean="0"/>
              <a:t> </a:t>
            </a:r>
            <a:r>
              <a:rPr lang="ru-RU" u="sng" dirty="0" smtClean="0"/>
              <a:t>не имеет ни чего общего</a:t>
            </a:r>
            <a:r>
              <a:rPr lang="ru-RU" dirty="0" smtClean="0"/>
              <a:t> с экстримом (от </a:t>
            </a:r>
            <a:r>
              <a:rPr lang="ru-RU" dirty="0" err="1" smtClean="0"/>
              <a:t>анг</a:t>
            </a:r>
            <a:r>
              <a:rPr lang="ru-RU" dirty="0" smtClean="0"/>
              <a:t>. </a:t>
            </a:r>
            <a:r>
              <a:rPr lang="en-US" i="1" dirty="0" err="1" smtClean="0"/>
              <a:t>extrem</a:t>
            </a:r>
            <a:r>
              <a:rPr lang="en-US" dirty="0" smtClean="0"/>
              <a:t> – </a:t>
            </a:r>
            <a:r>
              <a:rPr lang="ru-RU" dirty="0" smtClean="0"/>
              <a:t>противоположный, обладающий высокой степенью, чрезмерный, особенный) - действия, как правило связанные с опасностью для жизни.  </a:t>
            </a:r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02" y="5048710"/>
            <a:ext cx="3040493" cy="170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6279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816" y="222421"/>
            <a:ext cx="3781167" cy="1039615"/>
          </a:xfrm>
          <a:solidFill>
            <a:srgbClr val="FF0000"/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Терроризм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угроза человечеству</a:t>
            </a:r>
            <a:endParaRPr lang="ru-RU" sz="3200" b="1" dirty="0">
              <a:ln>
                <a:solidFill>
                  <a:schemeClr val="bg2">
                    <a:lumMod val="2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0140185"/>
              </p:ext>
            </p:extLst>
          </p:nvPr>
        </p:nvGraphicFramePr>
        <p:xfrm>
          <a:off x="4226011" y="65903"/>
          <a:ext cx="7710615" cy="6792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6679"/>
            <a:ext cx="3200400" cy="5203017"/>
          </a:xfrm>
        </p:spPr>
        <p:txBody>
          <a:bodyPr>
            <a:noAutofit/>
          </a:bodyPr>
          <a:lstStyle/>
          <a:p>
            <a:pPr algn="just"/>
            <a:r>
              <a:rPr lang="ru-RU" sz="16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Терроризм</a:t>
            </a:r>
            <a:r>
              <a:rPr lang="ru-RU" sz="1600" dirty="0" smtClean="0"/>
              <a:t> (от лат. </a:t>
            </a:r>
            <a:r>
              <a:rPr lang="en-US" sz="1600" i="1" dirty="0" smtClean="0"/>
              <a:t>terror</a:t>
            </a:r>
            <a:r>
              <a:rPr lang="en-US" sz="1600" dirty="0" smtClean="0"/>
              <a:t> – </a:t>
            </a:r>
            <a:r>
              <a:rPr lang="ru-RU" sz="1600" dirty="0" smtClean="0"/>
              <a:t>страх, ужас) – идеология насилия и практика воздействия на общественное сознание, на принятие решения органами власти, международными организациями, связанная с силовым воздействием, устрашением населения и (или) иными формами противоправных насильственных действий.</a:t>
            </a:r>
          </a:p>
          <a:p>
            <a:pPr algn="just"/>
            <a:r>
              <a:rPr lang="en-US" sz="18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a:rPr>
              <a:t> </a:t>
            </a:r>
            <a:r>
              <a:rPr lang="ru-RU" sz="18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ru-RU" sz="18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ерроризм </a:t>
            </a:r>
            <a:r>
              <a:rPr lang="ru-RU" sz="18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это крайняя форма экстремизма</a:t>
            </a:r>
            <a:r>
              <a:rPr lang="ru-RU" sz="18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Суть </a:t>
            </a:r>
            <a:r>
              <a:rPr lang="ru-RU" sz="16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терроризма</a:t>
            </a:r>
            <a:r>
              <a:rPr lang="ru-RU" sz="1600" dirty="0" smtClean="0"/>
              <a:t> – наведение страха и ужаса на власть путем совершения жестокого насилия и угроз насилия с целью запугивания, устрашения и подавления политических противников и конкурентов, навязыванием своей линии поведения</a:t>
            </a:r>
          </a:p>
        </p:txBody>
      </p:sp>
    </p:spTree>
    <p:extLst>
      <p:ext uri="{BB962C8B-B14F-4D97-AF65-F5344CB8AC3E}">
        <p14:creationId xmlns:p14="http://schemas.microsoft.com/office/powerpoint/2010/main" val="20817474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298BC1D-74F9-48B2-8558-28C98F896B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9298BC1D-74F9-48B2-8558-28C98F896B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8652228-2D4B-4CD9-A024-94F883235F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>
                                            <p:graphicEl>
                                              <a:dgm id="{D8652228-2D4B-4CD9-A024-94F883235F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81B526D-60DA-4A27-9CE5-61A177204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081B526D-60DA-4A27-9CE5-61A1772045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EF9C94-26AD-43C6-A748-E9CE4E3381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>
                                            <p:graphicEl>
                                              <a:dgm id="{DEEF9C94-26AD-43C6-A748-E9CE4E3381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583166"/>
            <a:ext cx="10058400" cy="874932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Экстремистская организация: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 это общественное или религиозное объединение либо иная организация, в отношении которой судом принято вступившее в законную силу решение о ликвидации или запрете деятельности в связи с осуществлением экстремистской деятельности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542578087"/>
              </p:ext>
            </p:extLst>
          </p:nvPr>
        </p:nvGraphicFramePr>
        <p:xfrm>
          <a:off x="1097281" y="2800865"/>
          <a:ext cx="9908470" cy="3337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7447" y="5161660"/>
            <a:ext cx="2025353" cy="9390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216" y="2837042"/>
            <a:ext cx="1478584" cy="147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8354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graphicEl>
                                              <a:dgm id="{F31EFCF2-783B-4677-8B96-10472017345C}"/>
                                            </p:graphicEl>
                                          </p:spTgt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6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graphicEl>
                                              <a:dgm id="{6DDA88BD-4B41-4F49-BE47-8EA0188C0980}"/>
                                            </p:graphicEl>
                                          </p:spTgt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1286" y="282890"/>
            <a:ext cx="10163844" cy="1450757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Идеология экстремистской организации основывается на: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" t="686" r="1182" b="201"/>
          <a:stretch/>
        </p:blipFill>
        <p:spPr>
          <a:xfrm>
            <a:off x="0" y="1958878"/>
            <a:ext cx="2737503" cy="4065695"/>
          </a:xfrm>
          <a:prstGeom prst="flowChartDelay">
            <a:avLst/>
          </a:prstGeom>
          <a:ln>
            <a:noFill/>
          </a:ln>
          <a:effectLst>
            <a:softEdge rad="317500"/>
          </a:effec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5960013"/>
              </p:ext>
            </p:extLst>
          </p:nvPr>
        </p:nvGraphicFramePr>
        <p:xfrm>
          <a:off x="1096963" y="1846263"/>
          <a:ext cx="10526626" cy="4290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08" y="282890"/>
            <a:ext cx="1338310" cy="133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89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402154"/>
          </a:xfrm>
        </p:spPr>
        <p:txBody>
          <a:bodyPr>
            <a:normAutofit/>
          </a:bodyPr>
          <a:lstStyle/>
          <a:p>
            <a:pPr algn="just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Экстремистские материалы</a:t>
            </a:r>
            <a:r>
              <a:rPr lang="ru-RU" sz="3600" dirty="0" smtClean="0"/>
              <a:t> </a:t>
            </a:r>
            <a:r>
              <a:rPr lang="ru-RU" sz="1800" dirty="0" smtClean="0"/>
              <a:t>-</a:t>
            </a:r>
            <a:r>
              <a:rPr lang="ru-RU" sz="3600" dirty="0" smtClean="0"/>
              <a:t> </a:t>
            </a:r>
            <a:r>
              <a:rPr lang="ru-RU" sz="1800" dirty="0" smtClean="0"/>
              <a:t>предназначенные для обнародования документы либо информация (публикации) на иных носителях, призывающие к осуществлению экстремистской деятельности либо обосновывающие или оправдывающие необходимость осуществления такой деятельности.</a:t>
            </a:r>
            <a:endParaRPr lang="ru-RU" sz="18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49137197"/>
              </p:ext>
            </p:extLst>
          </p:nvPr>
        </p:nvGraphicFramePr>
        <p:xfrm>
          <a:off x="370704" y="1846263"/>
          <a:ext cx="5847534" cy="4233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65187977"/>
              </p:ext>
            </p:extLst>
          </p:nvPr>
        </p:nvGraphicFramePr>
        <p:xfrm>
          <a:off x="6088042" y="2178415"/>
          <a:ext cx="5444931" cy="4148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088043" y="1809084"/>
            <a:ext cx="5319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Порядок признания материалов экстремистскими: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7" t="16075" r="13157" b="10779"/>
          <a:stretch/>
        </p:blipFill>
        <p:spPr>
          <a:xfrm>
            <a:off x="6088043" y="2298742"/>
            <a:ext cx="914400" cy="95337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063" y="4845465"/>
            <a:ext cx="945380" cy="100840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063" y="3443956"/>
            <a:ext cx="932628" cy="10041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3271320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016" y="278365"/>
            <a:ext cx="10447226" cy="120444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Распространение экстремистских материалов в информационно-телекоммуникационной среде: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3476284"/>
              </p:ext>
            </p:extLst>
          </p:nvPr>
        </p:nvGraphicFramePr>
        <p:xfrm>
          <a:off x="708454" y="1145136"/>
          <a:ext cx="10857470" cy="5403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58259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94DC744-510D-4BA1-8E79-2DEAC84C0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graphicEl>
                                              <a:dgm id="{E94DC744-510D-4BA1-8E79-2DEAC84C0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graphicEl>
                                              <a:dgm id="{E94DC744-510D-4BA1-8E79-2DEAC84C0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0FE41A-4D37-4FA0-86BD-0ECFCDCCC6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graphicEl>
                                              <a:dgm id="{130FE41A-4D37-4FA0-86BD-0ECFCDCCC6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graphicEl>
                                              <a:dgm id="{130FE41A-4D37-4FA0-86BD-0ECFCDCCC6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F69BFD-001E-4E4C-B2FD-C17CC0A665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graphicEl>
                                              <a:dgm id="{A2F69BFD-001E-4E4C-B2FD-C17CC0A665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graphicEl>
                                              <a:dgm id="{A2F69BFD-001E-4E4C-B2FD-C17CC0A665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B7EA8A0-897E-422F-BCD2-0AE3323641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graphicEl>
                                              <a:dgm id="{0B7EA8A0-897E-422F-BCD2-0AE3323641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graphicEl>
                                              <a:dgm id="{0B7EA8A0-897E-422F-BCD2-0AE3323641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581708-9850-4088-BA3A-3D5498F4CF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graphicEl>
                                              <a:dgm id="{20581708-9850-4088-BA3A-3D5498F4CF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graphicEl>
                                              <a:dgm id="{20581708-9850-4088-BA3A-3D5498F4CF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9F34F8-C0AF-4B79-9215-2C17BCBC2E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graphicEl>
                                              <a:dgm id="{CB9F34F8-C0AF-4B79-9215-2C17BCBC2E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graphicEl>
                                              <a:dgm id="{CB9F34F8-C0AF-4B79-9215-2C17BCBC2E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8DF0B51-3236-4813-8C84-BAE791F467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graphicEl>
                                              <a:dgm id="{18DF0B51-3236-4813-8C84-BAE791F467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graphicEl>
                                              <a:dgm id="{18DF0B51-3236-4813-8C84-BAE791F467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3B9959E-A43D-488E-AE83-FB7CDD344E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graphicEl>
                                              <a:dgm id="{03B9959E-A43D-488E-AE83-FB7CDD344E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graphicEl>
                                              <a:dgm id="{03B9959E-A43D-488E-AE83-FB7CDD344E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628" y="1621579"/>
            <a:ext cx="4715070" cy="471507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2739" y="286601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Запрещается распространение информации, содержащей: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962553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42" y="286601"/>
            <a:ext cx="1435301" cy="143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1844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880159-E7F8-47A4-9A65-1CEC09FB61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5B880159-E7F8-47A4-9A65-1CEC09FB61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5B880159-E7F8-47A4-9A65-1CEC09FB61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E43B49-0385-4EE5-8A44-F9F718654F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26E43B49-0385-4EE5-8A44-F9F718654F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26E43B49-0385-4EE5-8A44-F9F718654F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FE341C-C3D7-4378-A08C-B9E7549CD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78FE341C-C3D7-4378-A08C-B9E7549CD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78FE341C-C3D7-4378-A08C-B9E7549CD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BB285B-3113-45F0-BCA6-6554E123F8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02BB285B-3113-45F0-BCA6-6554E123F8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02BB285B-3113-45F0-BCA6-6554E123F8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092DB7-4C37-4405-9B35-ECA5AE9D0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32092DB7-4C37-4405-9B35-ECA5AE9D0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32092DB7-4C37-4405-9B35-ECA5AE9D0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4EEC4A-4958-4A4B-9AB9-1BCDD8BA2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A84EEC4A-4958-4A4B-9AB9-1BCDD8BA2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A84EEC4A-4958-4A4B-9AB9-1BCDD8BA2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9745" y="286603"/>
            <a:ext cx="10058400" cy="115501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Ответственность за экстремистскую деятельность:</a:t>
            </a: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0355646"/>
              </p:ext>
            </p:extLst>
          </p:nvPr>
        </p:nvGraphicFramePr>
        <p:xfrm>
          <a:off x="1096963" y="1441622"/>
          <a:ext cx="10058400" cy="4761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05" y="81858"/>
            <a:ext cx="1319334" cy="130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5939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4196</TotalTime>
  <Words>1288</Words>
  <Application>Microsoft Office PowerPoint</Application>
  <PresentationFormat>Широкоэкранный</PresentationFormat>
  <Paragraphs>116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Impact</vt:lpstr>
      <vt:lpstr>Times New Roman</vt:lpstr>
      <vt:lpstr>Wingdings</vt:lpstr>
      <vt:lpstr>Ретро</vt:lpstr>
      <vt:lpstr>ЭКСТРЕМИЗМ - основные понятия, ответственность за экстремистскую и террористическую деятельность, меры защиты от вовлечения и участия в указанной противоправной деятельности</vt:lpstr>
      <vt:lpstr>Что такое экстремизм?</vt:lpstr>
      <vt:lpstr>Терроризм  – угроза человечеству</vt:lpstr>
      <vt:lpstr>Экстремистская организация:</vt:lpstr>
      <vt:lpstr>Идеология экстремистской организации основывается на:</vt:lpstr>
      <vt:lpstr>Экстремистские материалы - предназначенные для обнародования документы либо информация (публикации) на иных носителях, призывающие к осуществлению экстремистской деятельности либо обосновывающие или оправдывающие необходимость осуществления такой деятельности.</vt:lpstr>
      <vt:lpstr>Распространение экстремистских материалов в информационно-телекоммуникационной среде:</vt:lpstr>
      <vt:lpstr>Запрещается распространение информации, содержащей:</vt:lpstr>
      <vt:lpstr>Ответственность за экстремистскую деятельность: </vt:lpstr>
      <vt:lpstr>Как защитить себя от вовлечения в экстремистскую деятельность:</vt:lpstr>
      <vt:lpstr>Меры безопасности в информационно-телекоммуникационной среде:</vt:lpstr>
      <vt:lpstr> Что делать когда обнаружены признаки экстремистской деятельности: 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Васильев</dc:creator>
  <cp:lastModifiedBy>Васильев</cp:lastModifiedBy>
  <cp:revision>162</cp:revision>
  <cp:lastPrinted>2020-03-02T05:17:15Z</cp:lastPrinted>
  <dcterms:created xsi:type="dcterms:W3CDTF">2020-02-11T13:06:12Z</dcterms:created>
  <dcterms:modified xsi:type="dcterms:W3CDTF">2020-07-13T13:47:49Z</dcterms:modified>
</cp:coreProperties>
</file>