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0" y="0"/>
            <a:ext cx="98933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400" y="4685182"/>
            <a:ext cx="4953000" cy="15850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об адресах, телефонах территориальных органов социальной защиты населения – Комплексных центрах социального обслуживания населения можно получить позвонив 8 (3532) 77-03-03 «Единый социальный телефон» либо на сайте Министерства социального развития Оренбургской области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http://msr.orb.ru/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158" y="2456229"/>
            <a:ext cx="3043383" cy="32843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0" y="0"/>
            <a:ext cx="9893300" cy="6858000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410526"/>
              </p:ext>
            </p:extLst>
          </p:nvPr>
        </p:nvGraphicFramePr>
        <p:xfrm>
          <a:off x="314960" y="220133"/>
          <a:ext cx="9413241" cy="6522720"/>
        </p:xfrm>
        <a:graphic>
          <a:graphicData uri="http://schemas.openxmlformats.org/drawingml/2006/table">
            <a:tbl>
              <a:tblPr/>
              <a:tblGrid>
                <a:gridCol w="4629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3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24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Социальный контракт - соглашение,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предусмотренные разработанной для него программой социальной адаптации по одному из мероприятий, указанному в ст. 3 Закона Оренбургской области от 16.04.2020 №2180/581-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VI-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ОЗ «О предоставлении отдельных видов государственной социальной помощи в Оренбургской области», в том числе на поиск</a:t>
                      </a:r>
                      <a:r>
                        <a:rPr lang="ru-RU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работы.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100" b="1" u="sng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Поиск работы» </a:t>
                      </a:r>
                      <a:endParaRPr lang="ru-RU" sz="1100" b="1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" b="1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 </a:t>
                      </a:r>
                      <a:r>
                        <a:rPr kumimoji="0" lang="ru-RU" sz="11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целью заключения социального контракта гражданин берет на себя обязательства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зарегистрироваться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органах занятости населения в качестве безработного или ищущего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работу (для безработных совершеннолетних трудоспособных граждан или инвалидов, которым в индивидуальной программе реабилитации (</a:t>
                      </a:r>
                      <a:r>
                        <a:rPr lang="ru-RU" sz="11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абилитации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рекомендовано трудоустройство);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-RU" sz="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предоставить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комплексный центр социального обслуживания населения по месту проживания (далее – КЦСОН) документы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установленные постановлением Правительства Оренбургской области от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07.09.2020                                                                     № 753-пп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-RU" sz="6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 </a:t>
                      </a:r>
                      <a:r>
                        <a:rPr kumimoji="0" lang="ru-RU" sz="11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После заключения социального контракта гражданин берет на себя обязательства: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ru-RU" sz="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зарегистрироваться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информационно – аналитической системе «Работа в России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самостоятельно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осуществлять поиск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работы;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предоставить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орган социальной защиты населения документы, подтверждающие факт расходования средств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 ежемесячно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в период действия социального контракта,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позднее 3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числа месяца, следующего за месяцем реализации плана мероприятий, предусмотренных программой социальной адаптации, представлять в КЦСОН 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отчет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выполнении мероприятий, предусмотренных программой социальной адаптации, а также документы, подтверждающие факт выполнения Заявителем программы социальной адаптации</a:t>
                      </a: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Может пройти дополнительное профессиональное обучение и стажировку.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42" marR="45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rgbClr val="333333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период действия социального контракта гражданин имеет право на получение следующих выплат</a:t>
                      </a:r>
                      <a:r>
                        <a:rPr lang="ru-RU" sz="1200" b="1" u="sng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ежемесячная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денежная выплата гражданину, с которым заключен социальный контракт, зарегистрированному в органах занятости населения в качестве безработного или ищущего работу, в размере -10515 руб. в месяц на срок, не превышающий 4 месяцев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течение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/>
                      </a:r>
                      <a:b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месяца с даты заключения социального контракта и в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течение  </a:t>
                      </a:r>
                      <a:b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месяцев с момента подтверждения факта трудоустройства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гражданина);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8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стоимости профессионального обучения, дополнительного профессионального образования в пределах 30 000 руб. при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органах занятости населения возможностей и оснований для прохождения профессионального обучения или получения дополнительного профессионального образования за счет средств органа занятости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населения;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ежемесячн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денежн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выплат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гражданину, с которым заключен социальный контракт, на период обучения в размере </a:t>
                      </a:r>
                      <a:b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5 258 руб., но не более 3 месяцев;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возмещение работодателю расходов на прохождение гражданином, с которым заключен социальный контракт, стажировки продолжительностью не более 3 месяцев, по результатам которой заключен трудовой договор, в размере фактически понесенных расходов, но не более минимального размера оплаты труда с учетом размера страховых взносов, подлежащих уплате в государственные внебюджетные фонды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1200" b="1" u="sng" dirty="0" smtClean="0">
                        <a:solidFill>
                          <a:srgbClr val="1F4E7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u="sng" dirty="0" smtClean="0">
                        <a:solidFill>
                          <a:srgbClr val="1F4E7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Максимальный </a:t>
                      </a:r>
                      <a:r>
                        <a:rPr lang="ru-RU" sz="1200" b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 действия 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социального контракта - 9 месяцев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42" marR="453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629727">
            <a:off x="5093072" y="5825632"/>
            <a:ext cx="726029" cy="81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206591">
            <a:off x="8766254" y="5666948"/>
            <a:ext cx="719796" cy="91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</TotalTime>
  <Words>614</Words>
  <Application>Microsoft Office PowerPoint</Application>
  <PresentationFormat>Лист A4 (210x297 мм)</PresentationFormat>
  <Paragraphs>42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Георгобиани Ольга Михайловна</cp:lastModifiedBy>
  <cp:revision>25</cp:revision>
  <cp:lastPrinted>2021-01-27T06:04:25Z</cp:lastPrinted>
  <dcterms:created xsi:type="dcterms:W3CDTF">2021-01-11T17:25:42Z</dcterms:created>
  <dcterms:modified xsi:type="dcterms:W3CDTF">2021-01-29T09:24:46Z</dcterms:modified>
</cp:coreProperties>
</file>