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-1824" y="-54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12700" y="0"/>
            <a:ext cx="98806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400" y="4685182"/>
            <a:ext cx="4953000" cy="15850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об адресах, телефонах территориальных органов социальной защиты населения – Комплексных центрах социального обслуживания населения можно получить позвонив 8 (3532) 77-03-03 «Единый социальный телефон» либо на сайте Министерства социального развития Оренбургской области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http://msr.orb.ru/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158" y="2594728"/>
            <a:ext cx="3043383" cy="31458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индивидуальной предпринимательской деятельности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12700" y="-55659"/>
            <a:ext cx="9880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7748" y="268357"/>
            <a:ext cx="44825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-соглашение,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предусмотренные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него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социальной адаптации по одному из мероприятий, указанному в ст. 3 Закона Оренбургской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от 16.04.2020 №2180/581-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 «О предоставлении отдельных видов государственной социальной помощи в Оренбургской области» , в том числе на ведение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предпринимательской деятельности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7810"/>
              </p:ext>
            </p:extLst>
          </p:nvPr>
        </p:nvGraphicFramePr>
        <p:xfrm>
          <a:off x="254442" y="2332385"/>
          <a:ext cx="4698558" cy="4894541"/>
        </p:xfrm>
        <a:graphic>
          <a:graphicData uri="http://schemas.openxmlformats.org/drawingml/2006/table">
            <a:tbl>
              <a:tblPr/>
              <a:tblGrid>
                <a:gridCol w="4698558"/>
              </a:tblGrid>
              <a:tr h="4894541">
                <a:tc>
                  <a:txBody>
                    <a:bodyPr/>
                    <a:lstStyle/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600" b="1" u="sng" dirty="0" smtClean="0">
                        <a:solidFill>
                          <a:srgbClr val="1F4E79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rgbClr val="1F4E7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период действия  социального контракта гражданин имеет право на получение следующих выплат:</a:t>
                      </a:r>
                    </a:p>
                    <a:p>
                      <a:pPr marL="0" marR="0" indent="-1397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денежная выплата с целью осуществления им предпринимательской деятельности в соответствии с условиями социального контракта в раз мере до 250 000 руб., в том числе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возмещение расходов, связанных с постановкой на учет в качестве индивидуального предпринимателя или налогоплательщика налога на профессиональный доход, в размере фактически понесенных расходов, но не более 5 процентов предоставленной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выплаты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indent="-1397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оплата стоимости профессионального обучения или получения дополнительного профессионального образования по ведению предпринимательской деятельности в пределах 30 000 руб.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u="sng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срок действия 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u="sng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социального контракта – 12 месяцев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714190"/>
              </p:ext>
            </p:extLst>
          </p:nvPr>
        </p:nvGraphicFramePr>
        <p:xfrm>
          <a:off x="5148470" y="99391"/>
          <a:ext cx="4617720" cy="6564948"/>
        </p:xfrm>
        <a:graphic>
          <a:graphicData uri="http://schemas.openxmlformats.org/drawingml/2006/table">
            <a:tbl>
              <a:tblPr/>
              <a:tblGrid>
                <a:gridCol w="4617720"/>
              </a:tblGrid>
              <a:tr h="6333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rgbClr val="1F4E79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«Осуществление индивидуальной предпринимательской деятельности»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</a:t>
                      </a:r>
                      <a:r>
                        <a:rPr lang="ru-RU" sz="1100" b="1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 целью заключения социального контракта гражданин берет на себя обязательства:  </a:t>
                      </a:r>
                      <a:endParaRPr lang="ru-RU" sz="1100" b="1" u="sng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разработать проект бизнес-плана;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предоставить в комплексный центр социального обслуживания населения по месту проживания (далее – КЦСОН) бизнес-план и документы, установленные постановлением Правительства Оренбургской области от 07.09.2020 № 753-пп;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 После заключения социального контракта гражданин берет на себя обязательства: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встать на учет в налоговом органе по субъекту Российской Федерации в качестве индивидуального предпринимателя или налогоплательщика налога на профессиональный доход;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- представить в орган социальной защиты населения документы, подтверждающие факт расходования средств, с целью постановки на учет в качестве индивидуального предпринимателя или налогоплательщика налога на профессиональный доход;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- приобрести в период действия социального контракта основные средства, материально-производственные запасы, принять имущественные обязательства, необходимые для осуществления индивидуальной предпринимательской деятельности, и представить в орган социальной защиты населения подтверждающие документы;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осуществлять индивидуальную предпринимательскую деятельность по выбранному направлению;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ежемесячно, в период действия социального контракта, не позднее 3 числа месяца, следующего за месяцем реализации плана мероприятий, предусмотренных программой социальной адаптации, представлять в КЦСОН отчет о ведении индивидуальной предпринимательской деятельности.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0325">
            <a:off x="4042886" y="5142258"/>
            <a:ext cx="690854" cy="9355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1736">
            <a:off x="483688" y="5148604"/>
            <a:ext cx="766175" cy="97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424</Words>
  <Application>Microsoft Office PowerPoint</Application>
  <PresentationFormat>Лист A4 (210x297 мм)</PresentationFormat>
  <Paragraphs>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mihailenko-oa</cp:lastModifiedBy>
  <cp:revision>14</cp:revision>
  <cp:lastPrinted>2021-01-21T07:37:52Z</cp:lastPrinted>
  <dcterms:created xsi:type="dcterms:W3CDTF">2021-01-11T17:25:42Z</dcterms:created>
  <dcterms:modified xsi:type="dcterms:W3CDTF">2021-01-21T07:37:55Z</dcterms:modified>
</cp:coreProperties>
</file>